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p:sldMasterIdLst>
    <p:sldMasterId id="2147483648" r:id="rId1"/>
  </p:sldMasterIdLst>
  <p:notesMasterIdLst>
    <p:notesMasterId r:id="rId14"/>
  </p:notesMasterIdLst>
  <p:handoutMasterIdLst>
    <p:handoutMasterId r:id="rId15"/>
  </p:handoutMasterIdLst>
  <p:sldIdLst>
    <p:sldId id="256" r:id="rId2"/>
    <p:sldId id="283" r:id="rId3"/>
    <p:sldId id="284" r:id="rId4"/>
    <p:sldId id="285" r:id="rId5"/>
    <p:sldId id="286" r:id="rId6"/>
    <p:sldId id="287" r:id="rId7"/>
    <p:sldId id="288" r:id="rId8"/>
    <p:sldId id="289" r:id="rId9"/>
    <p:sldId id="290" r:id="rId10"/>
    <p:sldId id="291" r:id="rId11"/>
    <p:sldId id="292" r:id="rId12"/>
    <p:sldId id="293"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3" orient="horz" pos="216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0AE88"/>
    <a:srgbClr val="FFAE00"/>
    <a:srgbClr val="DF88CB"/>
    <a:srgbClr val="8285DF"/>
    <a:srgbClr val="4DBB47"/>
    <a:srgbClr val="EF221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903" autoAdjust="0"/>
    <p:restoredTop sz="94756"/>
  </p:normalViewPr>
  <p:slideViewPr>
    <p:cSldViewPr snapToGrid="0">
      <p:cViewPr varScale="1">
        <p:scale>
          <a:sx n="184" d="100"/>
          <a:sy n="184" d="100"/>
        </p:scale>
        <p:origin x="1296" y="139"/>
      </p:cViewPr>
      <p:guideLst>
        <p:guide pos="3840"/>
        <p:guide orient="horz" pos="2160"/>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147" d="100"/>
          <a:sy n="147" d="100"/>
        </p:scale>
        <p:origin x="6000" y="110"/>
      </p:cViewPr>
      <p:guideLst/>
    </p:cSldViewPr>
  </p:notesViewPr>
  <p:gridSpacing cx="68400" cy="684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39B715ED-B665-ADE5-B402-E3FA66A337D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umsplatzhalter 2">
            <a:extLst>
              <a:ext uri="{FF2B5EF4-FFF2-40B4-BE49-F238E27FC236}">
                <a16:creationId xmlns:a16="http://schemas.microsoft.com/office/drawing/2014/main" id="{6BFFDD00-8DDB-4CD3-2012-D591FE2FCBB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283F1A7-8BD0-4E1D-8A11-DD8852CDE52F}" type="datetimeFigureOut">
              <a:rPr lang="en-GB" smtClean="0"/>
              <a:t>28/10/2025</a:t>
            </a:fld>
            <a:endParaRPr lang="en-GB"/>
          </a:p>
        </p:txBody>
      </p:sp>
      <p:sp>
        <p:nvSpPr>
          <p:cNvPr id="4" name="Fußzeilenplatzhalter 3">
            <a:extLst>
              <a:ext uri="{FF2B5EF4-FFF2-40B4-BE49-F238E27FC236}">
                <a16:creationId xmlns:a16="http://schemas.microsoft.com/office/drawing/2014/main" id="{D68E149D-3832-73EA-923B-155CD2E0B9B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Foliennummernplatzhalter 4">
            <a:extLst>
              <a:ext uri="{FF2B5EF4-FFF2-40B4-BE49-F238E27FC236}">
                <a16:creationId xmlns:a16="http://schemas.microsoft.com/office/drawing/2014/main" id="{DB3330F4-9948-A168-FACC-FB4808A9CEB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D31F1FA-FE87-4579-B4DB-1459A95EAD72}" type="slidenum">
              <a:rPr lang="en-GB" smtClean="0"/>
              <a:t>‹Nr.›</a:t>
            </a:fld>
            <a:endParaRPr lang="en-GB"/>
          </a:p>
        </p:txBody>
      </p:sp>
    </p:spTree>
    <p:extLst>
      <p:ext uri="{BB962C8B-B14F-4D97-AF65-F5344CB8AC3E}">
        <p14:creationId xmlns:p14="http://schemas.microsoft.com/office/powerpoint/2010/main" val="24157013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BEFD11-6BBC-4FBF-88E8-1E9D0D61655F}" type="datetimeFigureOut">
              <a:rPr lang="en-GB" smtClean="0"/>
              <a:t>28/10/2025</a:t>
            </a:fld>
            <a:endParaRPr lang="en-GB"/>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CCAB33F-78C0-45B1-83A8-21016400F223}" type="slidenum">
              <a:rPr lang="en-GB" smtClean="0"/>
              <a:t>‹Nr.›</a:t>
            </a:fld>
            <a:endParaRPr lang="en-GB"/>
          </a:p>
        </p:txBody>
      </p:sp>
    </p:spTree>
    <p:extLst>
      <p:ext uri="{BB962C8B-B14F-4D97-AF65-F5344CB8AC3E}">
        <p14:creationId xmlns:p14="http://schemas.microsoft.com/office/powerpoint/2010/main" val="12587472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F13E6B-DC02-AC3C-600D-FC8494CEBB8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D28779E-6870-7513-A657-79B09BD2D71C}"/>
              </a:ext>
            </a:extLst>
          </p:cNvPr>
          <p:cNvSpPr>
            <a:spLocks noGrp="1" noRot="1" noChangeAspect="1"/>
          </p:cNvSpPr>
          <p:nvPr>
            <p:ph type="sldImg"/>
          </p:nvPr>
        </p:nvSpPr>
        <p:spPr>
          <a:xfrm>
            <a:off x="381000" y="685800"/>
            <a:ext cx="6096000" cy="3429000"/>
          </a:xfrm>
        </p:spPr>
      </p:sp>
      <p:sp>
        <p:nvSpPr>
          <p:cNvPr id="3" name="Notizenplatzhalter 2">
            <a:extLst>
              <a:ext uri="{FF2B5EF4-FFF2-40B4-BE49-F238E27FC236}">
                <a16:creationId xmlns:a16="http://schemas.microsoft.com/office/drawing/2014/main" id="{F18A8C51-27A1-0AA3-00F5-C4A59F0E68E4}"/>
              </a:ext>
            </a:extLst>
          </p:cNvPr>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de-DE" sz="1800" strike="noStrike">
              <a:effectLst/>
              <a:latin typeface="Arial" panose="020B0604020202020204" pitchFamily="34" charset="0"/>
            </a:endParaRPr>
          </a:p>
        </p:txBody>
      </p:sp>
    </p:spTree>
    <p:extLst>
      <p:ext uri="{BB962C8B-B14F-4D97-AF65-F5344CB8AC3E}">
        <p14:creationId xmlns:p14="http://schemas.microsoft.com/office/powerpoint/2010/main" val="34122069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F0BDA8-4D6D-83BE-C516-DA9BE519CE10}"/>
              </a:ext>
            </a:extLst>
          </p:cNvPr>
          <p:cNvSpPr>
            <a:spLocks noGrp="1"/>
          </p:cNvSpPr>
          <p:nvPr>
            <p:ph type="ctrTitle"/>
          </p:nvPr>
        </p:nvSpPr>
        <p:spPr>
          <a:xfrm>
            <a:off x="838200" y="2244540"/>
            <a:ext cx="10515600" cy="2387600"/>
          </a:xfrm>
        </p:spPr>
        <p:txBody>
          <a:bodyPr anchor="ctr" anchorCtr="0"/>
          <a:lstStyle>
            <a:lvl1pPr algn="ctr">
              <a:defRPr sz="6000" b="1">
                <a:solidFill>
                  <a:schemeClr val="tx2">
                    <a:lumMod val="75000"/>
                    <a:lumOff val="25000"/>
                  </a:schemeClr>
                </a:solidFill>
              </a:defRPr>
            </a:lvl1pPr>
          </a:lstStyle>
          <a:p>
            <a:r>
              <a:rPr lang="de-DE"/>
              <a:t>Mastertitelformat bearbeiten</a:t>
            </a:r>
            <a:endParaRPr lang="en-GB"/>
          </a:p>
        </p:txBody>
      </p:sp>
      <p:sp>
        <p:nvSpPr>
          <p:cNvPr id="3" name="Untertitel 2">
            <a:extLst>
              <a:ext uri="{FF2B5EF4-FFF2-40B4-BE49-F238E27FC236}">
                <a16:creationId xmlns:a16="http://schemas.microsoft.com/office/drawing/2014/main" id="{0A7DB65A-87E3-667C-B036-B363E995CBB6}"/>
              </a:ext>
            </a:extLst>
          </p:cNvPr>
          <p:cNvSpPr>
            <a:spLocks noGrp="1"/>
          </p:cNvSpPr>
          <p:nvPr>
            <p:ph type="subTitle" idx="1"/>
          </p:nvPr>
        </p:nvSpPr>
        <p:spPr>
          <a:xfrm>
            <a:off x="838200" y="4724400"/>
            <a:ext cx="10515600" cy="1416424"/>
          </a:xfrm>
        </p:spPr>
        <p:txBody>
          <a:bodyPr/>
          <a:lstStyle>
            <a:lvl1pPr marL="0" indent="0" algn="ctr">
              <a:lnSpc>
                <a:spcPct val="110000"/>
              </a:lnSpc>
              <a:buNone/>
              <a:defRPr sz="2400" i="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GB"/>
          </a:p>
        </p:txBody>
      </p:sp>
      <p:sp>
        <p:nvSpPr>
          <p:cNvPr id="4" name="Datumsplatzhalter 3">
            <a:extLst>
              <a:ext uri="{FF2B5EF4-FFF2-40B4-BE49-F238E27FC236}">
                <a16:creationId xmlns:a16="http://schemas.microsoft.com/office/drawing/2014/main" id="{5556A3D7-41EC-53BD-E012-B02AE75CF44E}"/>
              </a:ext>
            </a:extLst>
          </p:cNvPr>
          <p:cNvSpPr>
            <a:spLocks noGrp="1"/>
          </p:cNvSpPr>
          <p:nvPr>
            <p:ph type="dt" sz="half" idx="10"/>
          </p:nvPr>
        </p:nvSpPr>
        <p:spPr/>
        <p:txBody>
          <a:bodyPr/>
          <a:lstStyle/>
          <a:p>
            <a:fld id="{D959E48C-EE07-4D64-80DA-8188492B4FCF}" type="datetime6">
              <a:rPr lang="en-GB" smtClean="0"/>
              <a:t>October 25</a:t>
            </a:fld>
            <a:endParaRPr lang="en-GB"/>
          </a:p>
        </p:txBody>
      </p:sp>
      <p:sp>
        <p:nvSpPr>
          <p:cNvPr id="5" name="Fußzeilenplatzhalter 4">
            <a:extLst>
              <a:ext uri="{FF2B5EF4-FFF2-40B4-BE49-F238E27FC236}">
                <a16:creationId xmlns:a16="http://schemas.microsoft.com/office/drawing/2014/main" id="{343E6405-57A2-2C42-867B-154337A852EA}"/>
              </a:ext>
            </a:extLst>
          </p:cNvPr>
          <p:cNvSpPr>
            <a:spLocks noGrp="1"/>
          </p:cNvSpPr>
          <p:nvPr>
            <p:ph type="ftr" sz="quarter" idx="11"/>
          </p:nvPr>
        </p:nvSpPr>
        <p:spPr/>
        <p:txBody>
          <a:bodyPr/>
          <a:lstStyle/>
          <a:p>
            <a:r>
              <a:rPr lang="en-GB"/>
              <a:t>AMANN Learning Hub | Learning Nugget LN-002 SIC Meeting by Royston Birkin</a:t>
            </a:r>
          </a:p>
        </p:txBody>
      </p:sp>
      <p:sp>
        <p:nvSpPr>
          <p:cNvPr id="6" name="Foliennummernplatzhalter 5">
            <a:extLst>
              <a:ext uri="{FF2B5EF4-FFF2-40B4-BE49-F238E27FC236}">
                <a16:creationId xmlns:a16="http://schemas.microsoft.com/office/drawing/2014/main" id="{834F645C-CCD2-F2A2-91AC-6C011A6F06F7}"/>
              </a:ext>
            </a:extLst>
          </p:cNvPr>
          <p:cNvSpPr>
            <a:spLocks noGrp="1"/>
          </p:cNvSpPr>
          <p:nvPr>
            <p:ph type="sldNum" sz="quarter" idx="12"/>
          </p:nvPr>
        </p:nvSpPr>
        <p:spPr/>
        <p:txBody>
          <a:bodyPr/>
          <a:lstStyle/>
          <a:p>
            <a:fld id="{8448D224-28C4-414C-B48A-F67AA4EBF80F}" type="slidenum">
              <a:rPr lang="en-GB" smtClean="0"/>
              <a:t>‹Nr.›</a:t>
            </a:fld>
            <a:endParaRPr lang="en-GB"/>
          </a:p>
        </p:txBody>
      </p:sp>
    </p:spTree>
    <p:extLst>
      <p:ext uri="{BB962C8B-B14F-4D97-AF65-F5344CB8AC3E}">
        <p14:creationId xmlns:p14="http://schemas.microsoft.com/office/powerpoint/2010/main" val="37394294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ACBD481-06AC-C2F1-BD66-8D89FDE58F3A}"/>
              </a:ext>
            </a:extLst>
          </p:cNvPr>
          <p:cNvSpPr>
            <a:spLocks noGrp="1"/>
          </p:cNvSpPr>
          <p:nvPr>
            <p:ph type="title"/>
          </p:nvPr>
        </p:nvSpPr>
        <p:spPr/>
        <p:txBody>
          <a:bodyPr/>
          <a:lstStyle/>
          <a:p>
            <a:r>
              <a:rPr lang="de-DE"/>
              <a:t>Mastertitelformat bearbeiten</a:t>
            </a:r>
            <a:endParaRPr lang="en-GB"/>
          </a:p>
        </p:txBody>
      </p:sp>
      <p:sp>
        <p:nvSpPr>
          <p:cNvPr id="3" name="Vertikaler Textplatzhalter 2">
            <a:extLst>
              <a:ext uri="{FF2B5EF4-FFF2-40B4-BE49-F238E27FC236}">
                <a16:creationId xmlns:a16="http://schemas.microsoft.com/office/drawing/2014/main" id="{2AB134FD-D311-361E-0847-296A6DB63D60}"/>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4" name="Datumsplatzhalter 3">
            <a:extLst>
              <a:ext uri="{FF2B5EF4-FFF2-40B4-BE49-F238E27FC236}">
                <a16:creationId xmlns:a16="http://schemas.microsoft.com/office/drawing/2014/main" id="{D05EE54E-50C5-DEB6-E4CA-A5BC99BEF745}"/>
              </a:ext>
            </a:extLst>
          </p:cNvPr>
          <p:cNvSpPr>
            <a:spLocks noGrp="1"/>
          </p:cNvSpPr>
          <p:nvPr>
            <p:ph type="dt" sz="half" idx="10"/>
          </p:nvPr>
        </p:nvSpPr>
        <p:spPr/>
        <p:txBody>
          <a:bodyPr/>
          <a:lstStyle/>
          <a:p>
            <a:fld id="{46308322-31A9-463B-B5F3-977D8ECDA625}" type="datetime6">
              <a:rPr lang="en-GB" smtClean="0"/>
              <a:t>October 25</a:t>
            </a:fld>
            <a:endParaRPr lang="en-GB"/>
          </a:p>
        </p:txBody>
      </p:sp>
      <p:sp>
        <p:nvSpPr>
          <p:cNvPr id="5" name="Fußzeilenplatzhalter 4">
            <a:extLst>
              <a:ext uri="{FF2B5EF4-FFF2-40B4-BE49-F238E27FC236}">
                <a16:creationId xmlns:a16="http://schemas.microsoft.com/office/drawing/2014/main" id="{670F6598-9C16-7F9B-1D54-0C5013EFC842}"/>
              </a:ext>
            </a:extLst>
          </p:cNvPr>
          <p:cNvSpPr>
            <a:spLocks noGrp="1"/>
          </p:cNvSpPr>
          <p:nvPr>
            <p:ph type="ftr" sz="quarter" idx="11"/>
          </p:nvPr>
        </p:nvSpPr>
        <p:spPr/>
        <p:txBody>
          <a:bodyPr/>
          <a:lstStyle/>
          <a:p>
            <a:r>
              <a:rPr lang="en-GB"/>
              <a:t>AMANN Learning Hub | Learning Nugget LN-002 SIC Meeting by Royston Birkin</a:t>
            </a:r>
          </a:p>
        </p:txBody>
      </p:sp>
      <p:sp>
        <p:nvSpPr>
          <p:cNvPr id="6" name="Foliennummernplatzhalter 5">
            <a:extLst>
              <a:ext uri="{FF2B5EF4-FFF2-40B4-BE49-F238E27FC236}">
                <a16:creationId xmlns:a16="http://schemas.microsoft.com/office/drawing/2014/main" id="{349FAAE7-17B6-7AA5-257B-598BAF98CA58}"/>
              </a:ext>
            </a:extLst>
          </p:cNvPr>
          <p:cNvSpPr>
            <a:spLocks noGrp="1"/>
          </p:cNvSpPr>
          <p:nvPr>
            <p:ph type="sldNum" sz="quarter" idx="12"/>
          </p:nvPr>
        </p:nvSpPr>
        <p:spPr/>
        <p:txBody>
          <a:bodyPr/>
          <a:lstStyle/>
          <a:p>
            <a:fld id="{8448D224-28C4-414C-B48A-F67AA4EBF80F}" type="slidenum">
              <a:rPr lang="en-GB" smtClean="0"/>
              <a:t>‹Nr.›</a:t>
            </a:fld>
            <a:endParaRPr lang="en-GB"/>
          </a:p>
        </p:txBody>
      </p:sp>
    </p:spTree>
    <p:extLst>
      <p:ext uri="{BB962C8B-B14F-4D97-AF65-F5344CB8AC3E}">
        <p14:creationId xmlns:p14="http://schemas.microsoft.com/office/powerpoint/2010/main" val="4010167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D4ACC09D-B7D8-82A7-C388-92DBBFDF71FE}"/>
              </a:ext>
            </a:extLst>
          </p:cNvPr>
          <p:cNvSpPr>
            <a:spLocks noGrp="1"/>
          </p:cNvSpPr>
          <p:nvPr>
            <p:ph type="title" orient="vert"/>
          </p:nvPr>
        </p:nvSpPr>
        <p:spPr>
          <a:xfrm>
            <a:off x="8724900" y="365125"/>
            <a:ext cx="2628900" cy="5811838"/>
          </a:xfrm>
        </p:spPr>
        <p:txBody>
          <a:bodyPr vert="eaVert"/>
          <a:lstStyle/>
          <a:p>
            <a:r>
              <a:rPr lang="de-DE"/>
              <a:t>Mastertitelformat bearbeiten</a:t>
            </a:r>
            <a:endParaRPr lang="en-GB"/>
          </a:p>
        </p:txBody>
      </p:sp>
      <p:sp>
        <p:nvSpPr>
          <p:cNvPr id="3" name="Vertikaler Textplatzhalter 2">
            <a:extLst>
              <a:ext uri="{FF2B5EF4-FFF2-40B4-BE49-F238E27FC236}">
                <a16:creationId xmlns:a16="http://schemas.microsoft.com/office/drawing/2014/main" id="{D61FD573-BDF5-5F1A-F7F0-03795CB058AB}"/>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4" name="Datumsplatzhalter 3">
            <a:extLst>
              <a:ext uri="{FF2B5EF4-FFF2-40B4-BE49-F238E27FC236}">
                <a16:creationId xmlns:a16="http://schemas.microsoft.com/office/drawing/2014/main" id="{0891CD4D-A757-E318-5B94-29A8B427618C}"/>
              </a:ext>
            </a:extLst>
          </p:cNvPr>
          <p:cNvSpPr>
            <a:spLocks noGrp="1"/>
          </p:cNvSpPr>
          <p:nvPr>
            <p:ph type="dt" sz="half" idx="10"/>
          </p:nvPr>
        </p:nvSpPr>
        <p:spPr/>
        <p:txBody>
          <a:bodyPr/>
          <a:lstStyle/>
          <a:p>
            <a:fld id="{30CFBFE2-C736-4CAC-84D0-9939043BD38A}" type="datetime6">
              <a:rPr lang="en-GB" smtClean="0"/>
              <a:t>October 25</a:t>
            </a:fld>
            <a:endParaRPr lang="en-GB"/>
          </a:p>
        </p:txBody>
      </p:sp>
      <p:sp>
        <p:nvSpPr>
          <p:cNvPr id="5" name="Fußzeilenplatzhalter 4">
            <a:extLst>
              <a:ext uri="{FF2B5EF4-FFF2-40B4-BE49-F238E27FC236}">
                <a16:creationId xmlns:a16="http://schemas.microsoft.com/office/drawing/2014/main" id="{E589B159-6585-161C-B5E9-7FF17916917A}"/>
              </a:ext>
            </a:extLst>
          </p:cNvPr>
          <p:cNvSpPr>
            <a:spLocks noGrp="1"/>
          </p:cNvSpPr>
          <p:nvPr>
            <p:ph type="ftr" sz="quarter" idx="11"/>
          </p:nvPr>
        </p:nvSpPr>
        <p:spPr/>
        <p:txBody>
          <a:bodyPr/>
          <a:lstStyle/>
          <a:p>
            <a:r>
              <a:rPr lang="en-GB"/>
              <a:t>AMANN Learning Hub | Learning Nugget LN-002 SIC Meeting by Royston Birkin</a:t>
            </a:r>
          </a:p>
        </p:txBody>
      </p:sp>
      <p:sp>
        <p:nvSpPr>
          <p:cNvPr id="6" name="Foliennummernplatzhalter 5">
            <a:extLst>
              <a:ext uri="{FF2B5EF4-FFF2-40B4-BE49-F238E27FC236}">
                <a16:creationId xmlns:a16="http://schemas.microsoft.com/office/drawing/2014/main" id="{4E15251B-58AA-CA1A-4027-FF4ADD3D47B1}"/>
              </a:ext>
            </a:extLst>
          </p:cNvPr>
          <p:cNvSpPr>
            <a:spLocks noGrp="1"/>
          </p:cNvSpPr>
          <p:nvPr>
            <p:ph type="sldNum" sz="quarter" idx="12"/>
          </p:nvPr>
        </p:nvSpPr>
        <p:spPr/>
        <p:txBody>
          <a:bodyPr/>
          <a:lstStyle/>
          <a:p>
            <a:fld id="{8448D224-28C4-414C-B48A-F67AA4EBF80F}" type="slidenum">
              <a:rPr lang="en-GB" smtClean="0"/>
              <a:t>‹Nr.›</a:t>
            </a:fld>
            <a:endParaRPr lang="en-GB"/>
          </a:p>
        </p:txBody>
      </p:sp>
    </p:spTree>
    <p:extLst>
      <p:ext uri="{BB962C8B-B14F-4D97-AF65-F5344CB8AC3E}">
        <p14:creationId xmlns:p14="http://schemas.microsoft.com/office/powerpoint/2010/main" val="4129831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6F51AF-0D7E-8E16-C289-4ADB9D753329}"/>
              </a:ext>
            </a:extLst>
          </p:cNvPr>
          <p:cNvSpPr>
            <a:spLocks noGrp="1"/>
          </p:cNvSpPr>
          <p:nvPr>
            <p:ph type="title"/>
          </p:nvPr>
        </p:nvSpPr>
        <p:spPr/>
        <p:txBody>
          <a:bodyPr>
            <a:normAutofit/>
          </a:bodyPr>
          <a:lstStyle>
            <a:lvl1pPr>
              <a:defRPr sz="3600"/>
            </a:lvl1pPr>
          </a:lstStyle>
          <a:p>
            <a:r>
              <a:rPr lang="de-DE"/>
              <a:t>Mastertitelformat bearbeiten</a:t>
            </a:r>
            <a:endParaRPr lang="en-GB"/>
          </a:p>
        </p:txBody>
      </p:sp>
      <p:sp>
        <p:nvSpPr>
          <p:cNvPr id="3" name="Inhaltsplatzhalter 2">
            <a:extLst>
              <a:ext uri="{FF2B5EF4-FFF2-40B4-BE49-F238E27FC236}">
                <a16:creationId xmlns:a16="http://schemas.microsoft.com/office/drawing/2014/main" id="{A0010657-CD03-EB85-91EB-48C26AF16B0D}"/>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4" name="Datumsplatzhalter 3">
            <a:extLst>
              <a:ext uri="{FF2B5EF4-FFF2-40B4-BE49-F238E27FC236}">
                <a16:creationId xmlns:a16="http://schemas.microsoft.com/office/drawing/2014/main" id="{3B674B9A-15BB-7310-1C80-6BB99C8A64CE}"/>
              </a:ext>
            </a:extLst>
          </p:cNvPr>
          <p:cNvSpPr>
            <a:spLocks noGrp="1"/>
          </p:cNvSpPr>
          <p:nvPr>
            <p:ph type="dt" sz="half" idx="10"/>
          </p:nvPr>
        </p:nvSpPr>
        <p:spPr/>
        <p:txBody>
          <a:bodyPr/>
          <a:lstStyle/>
          <a:p>
            <a:fld id="{645817E2-A784-4298-950E-707C6FF09E8C}" type="datetime6">
              <a:rPr lang="en-GB" smtClean="0"/>
              <a:t>October 25</a:t>
            </a:fld>
            <a:endParaRPr lang="en-GB"/>
          </a:p>
        </p:txBody>
      </p:sp>
      <p:sp>
        <p:nvSpPr>
          <p:cNvPr id="5" name="Fußzeilenplatzhalter 4">
            <a:extLst>
              <a:ext uri="{FF2B5EF4-FFF2-40B4-BE49-F238E27FC236}">
                <a16:creationId xmlns:a16="http://schemas.microsoft.com/office/drawing/2014/main" id="{E9F5ED9F-7916-25A4-C6B9-0B957DE14926}"/>
              </a:ext>
            </a:extLst>
          </p:cNvPr>
          <p:cNvSpPr>
            <a:spLocks noGrp="1"/>
          </p:cNvSpPr>
          <p:nvPr>
            <p:ph type="ftr" sz="quarter" idx="11"/>
          </p:nvPr>
        </p:nvSpPr>
        <p:spPr/>
        <p:txBody>
          <a:bodyPr/>
          <a:lstStyle/>
          <a:p>
            <a:r>
              <a:rPr lang="en-GB"/>
              <a:t>AMANN Learning Hub | Learning Nugget LN-002 SIC Meeting by Royston Birkin</a:t>
            </a:r>
          </a:p>
        </p:txBody>
      </p:sp>
      <p:sp>
        <p:nvSpPr>
          <p:cNvPr id="6" name="Foliennummernplatzhalter 5">
            <a:extLst>
              <a:ext uri="{FF2B5EF4-FFF2-40B4-BE49-F238E27FC236}">
                <a16:creationId xmlns:a16="http://schemas.microsoft.com/office/drawing/2014/main" id="{58FA7367-9F70-1BB3-B677-4BC41AF816E4}"/>
              </a:ext>
            </a:extLst>
          </p:cNvPr>
          <p:cNvSpPr>
            <a:spLocks noGrp="1"/>
          </p:cNvSpPr>
          <p:nvPr>
            <p:ph type="sldNum" sz="quarter" idx="12"/>
          </p:nvPr>
        </p:nvSpPr>
        <p:spPr/>
        <p:txBody>
          <a:bodyPr/>
          <a:lstStyle/>
          <a:p>
            <a:fld id="{8448D224-28C4-414C-B48A-F67AA4EBF80F}" type="slidenum">
              <a:rPr lang="en-GB" smtClean="0"/>
              <a:t>‹Nr.›</a:t>
            </a:fld>
            <a:endParaRPr lang="en-GB"/>
          </a:p>
        </p:txBody>
      </p:sp>
    </p:spTree>
    <p:extLst>
      <p:ext uri="{BB962C8B-B14F-4D97-AF65-F5344CB8AC3E}">
        <p14:creationId xmlns:p14="http://schemas.microsoft.com/office/powerpoint/2010/main" val="381551566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3D7C95A-075C-DCB9-DF1A-E4EF4D0F9CCA}"/>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endParaRPr lang="en-GB"/>
          </a:p>
        </p:txBody>
      </p:sp>
      <p:sp>
        <p:nvSpPr>
          <p:cNvPr id="3" name="Textplatzhalter 2">
            <a:extLst>
              <a:ext uri="{FF2B5EF4-FFF2-40B4-BE49-F238E27FC236}">
                <a16:creationId xmlns:a16="http://schemas.microsoft.com/office/drawing/2014/main" id="{2AAC2B7B-6F64-3E2A-02F8-99595FF27B7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26E191EF-8033-7BCB-0301-0D59456FBA25}"/>
              </a:ext>
            </a:extLst>
          </p:cNvPr>
          <p:cNvSpPr>
            <a:spLocks noGrp="1"/>
          </p:cNvSpPr>
          <p:nvPr>
            <p:ph type="dt" sz="half" idx="10"/>
          </p:nvPr>
        </p:nvSpPr>
        <p:spPr/>
        <p:txBody>
          <a:bodyPr/>
          <a:lstStyle/>
          <a:p>
            <a:fld id="{6F6D756C-4E82-4380-A0FD-0875C6CA66DC}" type="datetime6">
              <a:rPr lang="en-GB" smtClean="0"/>
              <a:t>October 25</a:t>
            </a:fld>
            <a:endParaRPr lang="en-GB"/>
          </a:p>
        </p:txBody>
      </p:sp>
      <p:sp>
        <p:nvSpPr>
          <p:cNvPr id="5" name="Fußzeilenplatzhalter 4">
            <a:extLst>
              <a:ext uri="{FF2B5EF4-FFF2-40B4-BE49-F238E27FC236}">
                <a16:creationId xmlns:a16="http://schemas.microsoft.com/office/drawing/2014/main" id="{65F507D9-9422-8CBB-2DBF-1FE0E66A4123}"/>
              </a:ext>
            </a:extLst>
          </p:cNvPr>
          <p:cNvSpPr>
            <a:spLocks noGrp="1"/>
          </p:cNvSpPr>
          <p:nvPr>
            <p:ph type="ftr" sz="quarter" idx="11"/>
          </p:nvPr>
        </p:nvSpPr>
        <p:spPr/>
        <p:txBody>
          <a:bodyPr/>
          <a:lstStyle/>
          <a:p>
            <a:r>
              <a:rPr lang="en-GB"/>
              <a:t>AMANN Learning Hub | Learning Nugget LN-002 SIC Meeting by Royston Birkin</a:t>
            </a:r>
          </a:p>
        </p:txBody>
      </p:sp>
      <p:sp>
        <p:nvSpPr>
          <p:cNvPr id="6" name="Foliennummernplatzhalter 5">
            <a:extLst>
              <a:ext uri="{FF2B5EF4-FFF2-40B4-BE49-F238E27FC236}">
                <a16:creationId xmlns:a16="http://schemas.microsoft.com/office/drawing/2014/main" id="{A59D012F-819A-A18D-2C42-348111F97372}"/>
              </a:ext>
            </a:extLst>
          </p:cNvPr>
          <p:cNvSpPr>
            <a:spLocks noGrp="1"/>
          </p:cNvSpPr>
          <p:nvPr>
            <p:ph type="sldNum" sz="quarter" idx="12"/>
          </p:nvPr>
        </p:nvSpPr>
        <p:spPr/>
        <p:txBody>
          <a:bodyPr/>
          <a:lstStyle/>
          <a:p>
            <a:fld id="{8448D224-28C4-414C-B48A-F67AA4EBF80F}" type="slidenum">
              <a:rPr lang="en-GB" smtClean="0"/>
              <a:t>‹Nr.›</a:t>
            </a:fld>
            <a:endParaRPr lang="en-GB"/>
          </a:p>
        </p:txBody>
      </p:sp>
    </p:spTree>
    <p:extLst>
      <p:ext uri="{BB962C8B-B14F-4D97-AF65-F5344CB8AC3E}">
        <p14:creationId xmlns:p14="http://schemas.microsoft.com/office/powerpoint/2010/main" val="27514373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61C131-0C1A-EA64-016A-3A8961436455}"/>
              </a:ext>
            </a:extLst>
          </p:cNvPr>
          <p:cNvSpPr>
            <a:spLocks noGrp="1"/>
          </p:cNvSpPr>
          <p:nvPr>
            <p:ph type="title"/>
          </p:nvPr>
        </p:nvSpPr>
        <p:spPr/>
        <p:txBody>
          <a:bodyPr/>
          <a:lstStyle/>
          <a:p>
            <a:r>
              <a:rPr lang="de-DE"/>
              <a:t>Mastertitelformat bearbeiten</a:t>
            </a:r>
            <a:endParaRPr lang="en-GB"/>
          </a:p>
        </p:txBody>
      </p:sp>
      <p:sp>
        <p:nvSpPr>
          <p:cNvPr id="3" name="Inhaltsplatzhalter 2">
            <a:extLst>
              <a:ext uri="{FF2B5EF4-FFF2-40B4-BE49-F238E27FC236}">
                <a16:creationId xmlns:a16="http://schemas.microsoft.com/office/drawing/2014/main" id="{8807876D-9968-08AE-65F3-15F2A9FBBBC2}"/>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4" name="Inhaltsplatzhalter 3">
            <a:extLst>
              <a:ext uri="{FF2B5EF4-FFF2-40B4-BE49-F238E27FC236}">
                <a16:creationId xmlns:a16="http://schemas.microsoft.com/office/drawing/2014/main" id="{4BF97DB7-3670-D7DE-A4CE-6FB324B9579A}"/>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5" name="Datumsplatzhalter 4">
            <a:extLst>
              <a:ext uri="{FF2B5EF4-FFF2-40B4-BE49-F238E27FC236}">
                <a16:creationId xmlns:a16="http://schemas.microsoft.com/office/drawing/2014/main" id="{FAA3F778-5E07-5FC8-A410-0B12FCF2DED3}"/>
              </a:ext>
            </a:extLst>
          </p:cNvPr>
          <p:cNvSpPr>
            <a:spLocks noGrp="1"/>
          </p:cNvSpPr>
          <p:nvPr>
            <p:ph type="dt" sz="half" idx="10"/>
          </p:nvPr>
        </p:nvSpPr>
        <p:spPr/>
        <p:txBody>
          <a:bodyPr/>
          <a:lstStyle/>
          <a:p>
            <a:fld id="{B823E5C5-C274-457A-B7D8-B616651B677D}" type="datetime6">
              <a:rPr lang="en-GB" smtClean="0"/>
              <a:t>October 25</a:t>
            </a:fld>
            <a:endParaRPr lang="en-GB"/>
          </a:p>
        </p:txBody>
      </p:sp>
      <p:sp>
        <p:nvSpPr>
          <p:cNvPr id="6" name="Fußzeilenplatzhalter 5">
            <a:extLst>
              <a:ext uri="{FF2B5EF4-FFF2-40B4-BE49-F238E27FC236}">
                <a16:creationId xmlns:a16="http://schemas.microsoft.com/office/drawing/2014/main" id="{1E55F77C-ECA6-5C65-FB63-17278AF2A809}"/>
              </a:ext>
            </a:extLst>
          </p:cNvPr>
          <p:cNvSpPr>
            <a:spLocks noGrp="1"/>
          </p:cNvSpPr>
          <p:nvPr>
            <p:ph type="ftr" sz="quarter" idx="11"/>
          </p:nvPr>
        </p:nvSpPr>
        <p:spPr/>
        <p:txBody>
          <a:bodyPr/>
          <a:lstStyle/>
          <a:p>
            <a:r>
              <a:rPr lang="en-GB"/>
              <a:t>AMANN Learning Hub | Learning Nugget LN-002 SIC Meeting by Royston Birkin</a:t>
            </a:r>
          </a:p>
        </p:txBody>
      </p:sp>
      <p:sp>
        <p:nvSpPr>
          <p:cNvPr id="7" name="Foliennummernplatzhalter 6">
            <a:extLst>
              <a:ext uri="{FF2B5EF4-FFF2-40B4-BE49-F238E27FC236}">
                <a16:creationId xmlns:a16="http://schemas.microsoft.com/office/drawing/2014/main" id="{71527AA1-C556-57BF-CE3B-8F12F6DB082D}"/>
              </a:ext>
            </a:extLst>
          </p:cNvPr>
          <p:cNvSpPr>
            <a:spLocks noGrp="1"/>
          </p:cNvSpPr>
          <p:nvPr>
            <p:ph type="sldNum" sz="quarter" idx="12"/>
          </p:nvPr>
        </p:nvSpPr>
        <p:spPr/>
        <p:txBody>
          <a:bodyPr/>
          <a:lstStyle/>
          <a:p>
            <a:fld id="{8448D224-28C4-414C-B48A-F67AA4EBF80F}" type="slidenum">
              <a:rPr lang="en-GB" smtClean="0"/>
              <a:t>‹Nr.›</a:t>
            </a:fld>
            <a:endParaRPr lang="en-GB"/>
          </a:p>
        </p:txBody>
      </p:sp>
    </p:spTree>
    <p:extLst>
      <p:ext uri="{BB962C8B-B14F-4D97-AF65-F5344CB8AC3E}">
        <p14:creationId xmlns:p14="http://schemas.microsoft.com/office/powerpoint/2010/main" val="4882203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EED681-8E84-2D62-517E-AC86BA639A74}"/>
              </a:ext>
            </a:extLst>
          </p:cNvPr>
          <p:cNvSpPr>
            <a:spLocks noGrp="1"/>
          </p:cNvSpPr>
          <p:nvPr>
            <p:ph type="title"/>
          </p:nvPr>
        </p:nvSpPr>
        <p:spPr>
          <a:xfrm>
            <a:off x="839788" y="365125"/>
            <a:ext cx="10515600" cy="1325563"/>
          </a:xfrm>
        </p:spPr>
        <p:txBody>
          <a:bodyPr/>
          <a:lstStyle/>
          <a:p>
            <a:r>
              <a:rPr lang="de-DE"/>
              <a:t>Mastertitelformat bearbeiten</a:t>
            </a:r>
            <a:endParaRPr lang="en-GB"/>
          </a:p>
        </p:txBody>
      </p:sp>
      <p:sp>
        <p:nvSpPr>
          <p:cNvPr id="3" name="Textplatzhalter 2">
            <a:extLst>
              <a:ext uri="{FF2B5EF4-FFF2-40B4-BE49-F238E27FC236}">
                <a16:creationId xmlns:a16="http://schemas.microsoft.com/office/drawing/2014/main" id="{1726703D-9F81-3025-25A4-0393496C088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D6B59CF5-C528-98C8-DB8A-E6E0A609E1E3}"/>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5" name="Textplatzhalter 4">
            <a:extLst>
              <a:ext uri="{FF2B5EF4-FFF2-40B4-BE49-F238E27FC236}">
                <a16:creationId xmlns:a16="http://schemas.microsoft.com/office/drawing/2014/main" id="{AB8F7D97-4B4F-A2F6-B261-78BA7835DEA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C2BD913E-DB5D-0944-A144-AB4E460EEAFD}"/>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7" name="Datumsplatzhalter 6">
            <a:extLst>
              <a:ext uri="{FF2B5EF4-FFF2-40B4-BE49-F238E27FC236}">
                <a16:creationId xmlns:a16="http://schemas.microsoft.com/office/drawing/2014/main" id="{8F0413C3-D308-FFEC-2D46-975BB8A12A7C}"/>
              </a:ext>
            </a:extLst>
          </p:cNvPr>
          <p:cNvSpPr>
            <a:spLocks noGrp="1"/>
          </p:cNvSpPr>
          <p:nvPr>
            <p:ph type="dt" sz="half" idx="10"/>
          </p:nvPr>
        </p:nvSpPr>
        <p:spPr/>
        <p:txBody>
          <a:bodyPr/>
          <a:lstStyle/>
          <a:p>
            <a:fld id="{A7993CBD-5F11-4431-A07B-F7EB7E79950D}" type="datetime6">
              <a:rPr lang="en-GB" smtClean="0"/>
              <a:t>October 25</a:t>
            </a:fld>
            <a:endParaRPr lang="en-GB"/>
          </a:p>
        </p:txBody>
      </p:sp>
      <p:sp>
        <p:nvSpPr>
          <p:cNvPr id="8" name="Fußzeilenplatzhalter 7">
            <a:extLst>
              <a:ext uri="{FF2B5EF4-FFF2-40B4-BE49-F238E27FC236}">
                <a16:creationId xmlns:a16="http://schemas.microsoft.com/office/drawing/2014/main" id="{9E22EC8E-16CF-ED7D-E514-D38D8D489077}"/>
              </a:ext>
            </a:extLst>
          </p:cNvPr>
          <p:cNvSpPr>
            <a:spLocks noGrp="1"/>
          </p:cNvSpPr>
          <p:nvPr>
            <p:ph type="ftr" sz="quarter" idx="11"/>
          </p:nvPr>
        </p:nvSpPr>
        <p:spPr/>
        <p:txBody>
          <a:bodyPr/>
          <a:lstStyle/>
          <a:p>
            <a:r>
              <a:rPr lang="en-GB"/>
              <a:t>AMANN Learning Hub | Learning Nugget LN-002 SIC Meeting by Royston Birkin</a:t>
            </a:r>
          </a:p>
        </p:txBody>
      </p:sp>
      <p:sp>
        <p:nvSpPr>
          <p:cNvPr id="9" name="Foliennummernplatzhalter 8">
            <a:extLst>
              <a:ext uri="{FF2B5EF4-FFF2-40B4-BE49-F238E27FC236}">
                <a16:creationId xmlns:a16="http://schemas.microsoft.com/office/drawing/2014/main" id="{994595E5-E47D-9392-61CE-4BFD293D8FCB}"/>
              </a:ext>
            </a:extLst>
          </p:cNvPr>
          <p:cNvSpPr>
            <a:spLocks noGrp="1"/>
          </p:cNvSpPr>
          <p:nvPr>
            <p:ph type="sldNum" sz="quarter" idx="12"/>
          </p:nvPr>
        </p:nvSpPr>
        <p:spPr/>
        <p:txBody>
          <a:bodyPr/>
          <a:lstStyle/>
          <a:p>
            <a:fld id="{8448D224-28C4-414C-B48A-F67AA4EBF80F}" type="slidenum">
              <a:rPr lang="en-GB" smtClean="0"/>
              <a:t>‹Nr.›</a:t>
            </a:fld>
            <a:endParaRPr lang="en-GB"/>
          </a:p>
        </p:txBody>
      </p:sp>
    </p:spTree>
    <p:extLst>
      <p:ext uri="{BB962C8B-B14F-4D97-AF65-F5344CB8AC3E}">
        <p14:creationId xmlns:p14="http://schemas.microsoft.com/office/powerpoint/2010/main" val="36968211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45FEFB6-93CF-50B1-1DC9-67799DB0F40E}"/>
              </a:ext>
            </a:extLst>
          </p:cNvPr>
          <p:cNvSpPr>
            <a:spLocks noGrp="1"/>
          </p:cNvSpPr>
          <p:nvPr>
            <p:ph type="title"/>
          </p:nvPr>
        </p:nvSpPr>
        <p:spPr/>
        <p:txBody>
          <a:bodyPr/>
          <a:lstStyle/>
          <a:p>
            <a:r>
              <a:rPr lang="de-DE"/>
              <a:t>Mastertitelformat bearbeiten</a:t>
            </a:r>
            <a:endParaRPr lang="en-GB"/>
          </a:p>
        </p:txBody>
      </p:sp>
      <p:sp>
        <p:nvSpPr>
          <p:cNvPr id="3" name="Datumsplatzhalter 2">
            <a:extLst>
              <a:ext uri="{FF2B5EF4-FFF2-40B4-BE49-F238E27FC236}">
                <a16:creationId xmlns:a16="http://schemas.microsoft.com/office/drawing/2014/main" id="{5828B9FB-FCD2-5CC2-43A2-38AA3B9AAC02}"/>
              </a:ext>
            </a:extLst>
          </p:cNvPr>
          <p:cNvSpPr>
            <a:spLocks noGrp="1"/>
          </p:cNvSpPr>
          <p:nvPr>
            <p:ph type="dt" sz="half" idx="10"/>
          </p:nvPr>
        </p:nvSpPr>
        <p:spPr/>
        <p:txBody>
          <a:bodyPr/>
          <a:lstStyle/>
          <a:p>
            <a:fld id="{A7E94DF3-0787-44B8-B5CF-2EE979CEBEE7}" type="datetime6">
              <a:rPr lang="en-GB" smtClean="0"/>
              <a:t>October 25</a:t>
            </a:fld>
            <a:endParaRPr lang="en-GB"/>
          </a:p>
        </p:txBody>
      </p:sp>
      <p:sp>
        <p:nvSpPr>
          <p:cNvPr id="4" name="Fußzeilenplatzhalter 3">
            <a:extLst>
              <a:ext uri="{FF2B5EF4-FFF2-40B4-BE49-F238E27FC236}">
                <a16:creationId xmlns:a16="http://schemas.microsoft.com/office/drawing/2014/main" id="{DA83EF2F-4617-C605-E134-6C6B0B9C06D2}"/>
              </a:ext>
            </a:extLst>
          </p:cNvPr>
          <p:cNvSpPr>
            <a:spLocks noGrp="1"/>
          </p:cNvSpPr>
          <p:nvPr>
            <p:ph type="ftr" sz="quarter" idx="11"/>
          </p:nvPr>
        </p:nvSpPr>
        <p:spPr/>
        <p:txBody>
          <a:bodyPr/>
          <a:lstStyle/>
          <a:p>
            <a:r>
              <a:rPr lang="en-GB"/>
              <a:t>AMANN Learning Hub | Learning Nugget LN-002 SIC Meeting by Royston Birkin</a:t>
            </a:r>
          </a:p>
        </p:txBody>
      </p:sp>
      <p:sp>
        <p:nvSpPr>
          <p:cNvPr id="5" name="Foliennummernplatzhalter 4">
            <a:extLst>
              <a:ext uri="{FF2B5EF4-FFF2-40B4-BE49-F238E27FC236}">
                <a16:creationId xmlns:a16="http://schemas.microsoft.com/office/drawing/2014/main" id="{F1E1B8A9-ACB8-1771-EF4F-6BCFB474FEC0}"/>
              </a:ext>
            </a:extLst>
          </p:cNvPr>
          <p:cNvSpPr>
            <a:spLocks noGrp="1"/>
          </p:cNvSpPr>
          <p:nvPr>
            <p:ph type="sldNum" sz="quarter" idx="12"/>
          </p:nvPr>
        </p:nvSpPr>
        <p:spPr/>
        <p:txBody>
          <a:bodyPr/>
          <a:lstStyle/>
          <a:p>
            <a:fld id="{8448D224-28C4-414C-B48A-F67AA4EBF80F}" type="slidenum">
              <a:rPr lang="en-GB" smtClean="0"/>
              <a:t>‹Nr.›</a:t>
            </a:fld>
            <a:endParaRPr lang="en-GB"/>
          </a:p>
        </p:txBody>
      </p:sp>
    </p:spTree>
    <p:extLst>
      <p:ext uri="{BB962C8B-B14F-4D97-AF65-F5344CB8AC3E}">
        <p14:creationId xmlns:p14="http://schemas.microsoft.com/office/powerpoint/2010/main" val="1591057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33776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4BD6DA-30A8-F8DE-CDF7-11B152CD16CE}"/>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en-GB"/>
          </a:p>
        </p:txBody>
      </p:sp>
      <p:sp>
        <p:nvSpPr>
          <p:cNvPr id="3" name="Inhaltsplatzhalter 2">
            <a:extLst>
              <a:ext uri="{FF2B5EF4-FFF2-40B4-BE49-F238E27FC236}">
                <a16:creationId xmlns:a16="http://schemas.microsoft.com/office/drawing/2014/main" id="{9833FF65-7C84-A9F5-7485-F33FF22B27A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4" name="Textplatzhalter 3">
            <a:extLst>
              <a:ext uri="{FF2B5EF4-FFF2-40B4-BE49-F238E27FC236}">
                <a16:creationId xmlns:a16="http://schemas.microsoft.com/office/drawing/2014/main" id="{0CC2B528-0573-0BDE-70EF-29ADE2AC69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101FCA0F-8140-7478-CB46-3E62C8B70DA2}"/>
              </a:ext>
            </a:extLst>
          </p:cNvPr>
          <p:cNvSpPr>
            <a:spLocks noGrp="1"/>
          </p:cNvSpPr>
          <p:nvPr>
            <p:ph type="dt" sz="half" idx="10"/>
          </p:nvPr>
        </p:nvSpPr>
        <p:spPr/>
        <p:txBody>
          <a:bodyPr/>
          <a:lstStyle/>
          <a:p>
            <a:fld id="{9AD6BAFE-CF08-4F5E-BD1F-A1D66C5166B1}" type="datetime6">
              <a:rPr lang="en-GB" smtClean="0"/>
              <a:t>October 25</a:t>
            </a:fld>
            <a:endParaRPr lang="en-GB"/>
          </a:p>
        </p:txBody>
      </p:sp>
      <p:sp>
        <p:nvSpPr>
          <p:cNvPr id="6" name="Fußzeilenplatzhalter 5">
            <a:extLst>
              <a:ext uri="{FF2B5EF4-FFF2-40B4-BE49-F238E27FC236}">
                <a16:creationId xmlns:a16="http://schemas.microsoft.com/office/drawing/2014/main" id="{95593845-2278-783F-4A2D-4F4940B4ABD5}"/>
              </a:ext>
            </a:extLst>
          </p:cNvPr>
          <p:cNvSpPr>
            <a:spLocks noGrp="1"/>
          </p:cNvSpPr>
          <p:nvPr>
            <p:ph type="ftr" sz="quarter" idx="11"/>
          </p:nvPr>
        </p:nvSpPr>
        <p:spPr/>
        <p:txBody>
          <a:bodyPr/>
          <a:lstStyle/>
          <a:p>
            <a:r>
              <a:rPr lang="en-GB"/>
              <a:t>AMANN Learning Hub | Learning Nugget LN-002 SIC Meeting by Royston Birkin</a:t>
            </a:r>
          </a:p>
        </p:txBody>
      </p:sp>
      <p:sp>
        <p:nvSpPr>
          <p:cNvPr id="7" name="Foliennummernplatzhalter 6">
            <a:extLst>
              <a:ext uri="{FF2B5EF4-FFF2-40B4-BE49-F238E27FC236}">
                <a16:creationId xmlns:a16="http://schemas.microsoft.com/office/drawing/2014/main" id="{122CA57A-35A1-A1CE-8310-E67A33935D45}"/>
              </a:ext>
            </a:extLst>
          </p:cNvPr>
          <p:cNvSpPr>
            <a:spLocks noGrp="1"/>
          </p:cNvSpPr>
          <p:nvPr>
            <p:ph type="sldNum" sz="quarter" idx="12"/>
          </p:nvPr>
        </p:nvSpPr>
        <p:spPr/>
        <p:txBody>
          <a:bodyPr/>
          <a:lstStyle/>
          <a:p>
            <a:fld id="{8448D224-28C4-414C-B48A-F67AA4EBF80F}" type="slidenum">
              <a:rPr lang="en-GB" smtClean="0"/>
              <a:t>‹Nr.›</a:t>
            </a:fld>
            <a:endParaRPr lang="en-GB"/>
          </a:p>
        </p:txBody>
      </p:sp>
    </p:spTree>
    <p:extLst>
      <p:ext uri="{BB962C8B-B14F-4D97-AF65-F5344CB8AC3E}">
        <p14:creationId xmlns:p14="http://schemas.microsoft.com/office/powerpoint/2010/main" val="38130444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5822B3-8731-4675-B113-9AF297977B6A}"/>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en-GB"/>
          </a:p>
        </p:txBody>
      </p:sp>
      <p:sp>
        <p:nvSpPr>
          <p:cNvPr id="3" name="Bildplatzhalter 2">
            <a:extLst>
              <a:ext uri="{FF2B5EF4-FFF2-40B4-BE49-F238E27FC236}">
                <a16:creationId xmlns:a16="http://schemas.microsoft.com/office/drawing/2014/main" id="{4DAD834A-77AF-DAD9-31DF-422DAC8F337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platzhalter 3">
            <a:extLst>
              <a:ext uri="{FF2B5EF4-FFF2-40B4-BE49-F238E27FC236}">
                <a16:creationId xmlns:a16="http://schemas.microsoft.com/office/drawing/2014/main" id="{E61EBCA1-F068-AA07-8649-3552737921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FF6C870C-42C4-ECF1-B233-C93B6184D970}"/>
              </a:ext>
            </a:extLst>
          </p:cNvPr>
          <p:cNvSpPr>
            <a:spLocks noGrp="1"/>
          </p:cNvSpPr>
          <p:nvPr>
            <p:ph type="dt" sz="half" idx="10"/>
          </p:nvPr>
        </p:nvSpPr>
        <p:spPr/>
        <p:txBody>
          <a:bodyPr/>
          <a:lstStyle/>
          <a:p>
            <a:fld id="{B3BFDCB0-F1B5-4303-BF4C-9B5122E7FBE1}" type="datetime6">
              <a:rPr lang="en-GB" smtClean="0"/>
              <a:t>October 25</a:t>
            </a:fld>
            <a:endParaRPr lang="en-GB"/>
          </a:p>
        </p:txBody>
      </p:sp>
      <p:sp>
        <p:nvSpPr>
          <p:cNvPr id="6" name="Fußzeilenplatzhalter 5">
            <a:extLst>
              <a:ext uri="{FF2B5EF4-FFF2-40B4-BE49-F238E27FC236}">
                <a16:creationId xmlns:a16="http://schemas.microsoft.com/office/drawing/2014/main" id="{6383E442-C674-5BFB-16EE-966C3D1CEF11}"/>
              </a:ext>
            </a:extLst>
          </p:cNvPr>
          <p:cNvSpPr>
            <a:spLocks noGrp="1"/>
          </p:cNvSpPr>
          <p:nvPr>
            <p:ph type="ftr" sz="quarter" idx="11"/>
          </p:nvPr>
        </p:nvSpPr>
        <p:spPr/>
        <p:txBody>
          <a:bodyPr/>
          <a:lstStyle/>
          <a:p>
            <a:r>
              <a:rPr lang="en-GB"/>
              <a:t>AMANN Learning Hub | Learning Nugget LN-002 SIC Meeting by Royston Birkin</a:t>
            </a:r>
          </a:p>
        </p:txBody>
      </p:sp>
      <p:sp>
        <p:nvSpPr>
          <p:cNvPr id="7" name="Foliennummernplatzhalter 6">
            <a:extLst>
              <a:ext uri="{FF2B5EF4-FFF2-40B4-BE49-F238E27FC236}">
                <a16:creationId xmlns:a16="http://schemas.microsoft.com/office/drawing/2014/main" id="{2B6B26FE-57CE-D12C-2937-DC0C043AA68B}"/>
              </a:ext>
            </a:extLst>
          </p:cNvPr>
          <p:cNvSpPr>
            <a:spLocks noGrp="1"/>
          </p:cNvSpPr>
          <p:nvPr>
            <p:ph type="sldNum" sz="quarter" idx="12"/>
          </p:nvPr>
        </p:nvSpPr>
        <p:spPr/>
        <p:txBody>
          <a:bodyPr/>
          <a:lstStyle/>
          <a:p>
            <a:fld id="{8448D224-28C4-414C-B48A-F67AA4EBF80F}" type="slidenum">
              <a:rPr lang="en-GB" smtClean="0"/>
              <a:t>‹Nr.›</a:t>
            </a:fld>
            <a:endParaRPr lang="en-GB"/>
          </a:p>
        </p:txBody>
      </p:sp>
    </p:spTree>
    <p:extLst>
      <p:ext uri="{BB962C8B-B14F-4D97-AF65-F5344CB8AC3E}">
        <p14:creationId xmlns:p14="http://schemas.microsoft.com/office/powerpoint/2010/main" val="2932915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3BAF9BCD-0BD1-51A3-7D39-8CE2129F089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endParaRPr lang="en-GB"/>
          </a:p>
        </p:txBody>
      </p:sp>
      <p:sp>
        <p:nvSpPr>
          <p:cNvPr id="3" name="Textplatzhalter 2">
            <a:extLst>
              <a:ext uri="{FF2B5EF4-FFF2-40B4-BE49-F238E27FC236}">
                <a16:creationId xmlns:a16="http://schemas.microsoft.com/office/drawing/2014/main" id="{4C4D0081-5E97-DC1F-498F-EC66C4FB8AC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4" name="Datumsplatzhalter 3">
            <a:extLst>
              <a:ext uri="{FF2B5EF4-FFF2-40B4-BE49-F238E27FC236}">
                <a16:creationId xmlns:a16="http://schemas.microsoft.com/office/drawing/2014/main" id="{C2935E4B-1DA8-54B1-35A1-74C41926ABF3}"/>
              </a:ext>
            </a:extLst>
          </p:cNvPr>
          <p:cNvSpPr>
            <a:spLocks noGrp="1"/>
          </p:cNvSpPr>
          <p:nvPr>
            <p:ph type="dt" sz="half" idx="2"/>
          </p:nvPr>
        </p:nvSpPr>
        <p:spPr>
          <a:xfrm>
            <a:off x="838200" y="6356350"/>
            <a:ext cx="757918" cy="365125"/>
          </a:xfrm>
          <a:prstGeom prst="rect">
            <a:avLst/>
          </a:prstGeom>
        </p:spPr>
        <p:txBody>
          <a:bodyPr vert="horz" lIns="91440" tIns="45720" rIns="91440" bIns="45720" rtlCol="0" anchor="ctr"/>
          <a:lstStyle>
            <a:lvl1pPr algn="l">
              <a:defRPr sz="900">
                <a:solidFill>
                  <a:schemeClr val="tx1"/>
                </a:solidFill>
              </a:defRPr>
            </a:lvl1pPr>
          </a:lstStyle>
          <a:p>
            <a:fld id="{C9D9D512-41AC-40BB-BCF1-B602A358515D}" type="datetime6">
              <a:rPr lang="en-GB" smtClean="0"/>
              <a:t>October 25</a:t>
            </a:fld>
            <a:endParaRPr lang="en-GB"/>
          </a:p>
        </p:txBody>
      </p:sp>
      <p:sp>
        <p:nvSpPr>
          <p:cNvPr id="5" name="Fußzeilenplatzhalter 4">
            <a:extLst>
              <a:ext uri="{FF2B5EF4-FFF2-40B4-BE49-F238E27FC236}">
                <a16:creationId xmlns:a16="http://schemas.microsoft.com/office/drawing/2014/main" id="{25ECF06D-24F9-3D7B-E6A5-B8CE4508F449}"/>
              </a:ext>
            </a:extLst>
          </p:cNvPr>
          <p:cNvSpPr>
            <a:spLocks noGrp="1"/>
          </p:cNvSpPr>
          <p:nvPr>
            <p:ph type="ftr" sz="quarter" idx="3"/>
          </p:nvPr>
        </p:nvSpPr>
        <p:spPr>
          <a:xfrm>
            <a:off x="3606546" y="6356350"/>
            <a:ext cx="4978908" cy="365125"/>
          </a:xfrm>
          <a:prstGeom prst="rect">
            <a:avLst/>
          </a:prstGeom>
        </p:spPr>
        <p:txBody>
          <a:bodyPr vert="horz" lIns="91440" tIns="45720" rIns="91440" bIns="45720" rtlCol="0" anchor="ctr"/>
          <a:lstStyle>
            <a:lvl1pPr algn="ctr">
              <a:defRPr sz="900">
                <a:solidFill>
                  <a:schemeClr val="tx1"/>
                </a:solidFill>
              </a:defRPr>
            </a:lvl1pPr>
          </a:lstStyle>
          <a:p>
            <a:r>
              <a:rPr lang="en-GB"/>
              <a:t>AMANN Learning Hub | Learning Nugget LN-002 SIC Meeting by Royston Birkin</a:t>
            </a:r>
          </a:p>
        </p:txBody>
      </p:sp>
      <p:sp>
        <p:nvSpPr>
          <p:cNvPr id="6" name="Foliennummernplatzhalter 5">
            <a:extLst>
              <a:ext uri="{FF2B5EF4-FFF2-40B4-BE49-F238E27FC236}">
                <a16:creationId xmlns:a16="http://schemas.microsoft.com/office/drawing/2014/main" id="{D8AC7964-3C00-B1FD-2477-D7B6FE15398C}"/>
              </a:ext>
            </a:extLst>
          </p:cNvPr>
          <p:cNvSpPr>
            <a:spLocks noGrp="1"/>
          </p:cNvSpPr>
          <p:nvPr>
            <p:ph type="sldNum" sz="quarter" idx="4"/>
          </p:nvPr>
        </p:nvSpPr>
        <p:spPr>
          <a:xfrm>
            <a:off x="10515600" y="6356350"/>
            <a:ext cx="838200" cy="365125"/>
          </a:xfrm>
          <a:prstGeom prst="rect">
            <a:avLst/>
          </a:prstGeom>
        </p:spPr>
        <p:txBody>
          <a:bodyPr vert="horz" lIns="91440" tIns="45720" rIns="91440" bIns="45720" rtlCol="0" anchor="ctr"/>
          <a:lstStyle>
            <a:lvl1pPr algn="r">
              <a:defRPr sz="900">
                <a:solidFill>
                  <a:schemeClr val="tx1"/>
                </a:solidFill>
              </a:defRPr>
            </a:lvl1pPr>
          </a:lstStyle>
          <a:p>
            <a:fld id="{8448D224-28C4-414C-B48A-F67AA4EBF80F}" type="slidenum">
              <a:rPr lang="en-GB" smtClean="0"/>
              <a:pPr/>
              <a:t>‹Nr.›</a:t>
            </a:fld>
            <a:endParaRPr lang="en-GB"/>
          </a:p>
        </p:txBody>
      </p:sp>
      <p:pic>
        <p:nvPicPr>
          <p:cNvPr id="7" name="Grafik 6">
            <a:extLst>
              <a:ext uri="{FF2B5EF4-FFF2-40B4-BE49-F238E27FC236}">
                <a16:creationId xmlns:a16="http://schemas.microsoft.com/office/drawing/2014/main" id="{5CD514AC-2475-9660-0325-1FBF3A66E4BB}"/>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2664504" y="6302717"/>
            <a:ext cx="601466" cy="392518"/>
          </a:xfrm>
          <a:prstGeom prst="rect">
            <a:avLst/>
          </a:prstGeom>
        </p:spPr>
      </p:pic>
      <p:pic>
        <p:nvPicPr>
          <p:cNvPr id="8" name="Grafik 7">
            <a:extLst>
              <a:ext uri="{FF2B5EF4-FFF2-40B4-BE49-F238E27FC236}">
                <a16:creationId xmlns:a16="http://schemas.microsoft.com/office/drawing/2014/main" id="{56A8C21C-8C66-4123-DEE8-2CC7A5AB3AE9}"/>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866955" y="6352078"/>
            <a:ext cx="601466" cy="505921"/>
          </a:xfrm>
          <a:prstGeom prst="rect">
            <a:avLst/>
          </a:prstGeom>
        </p:spPr>
      </p:pic>
      <p:sp>
        <p:nvSpPr>
          <p:cNvPr id="9" name="Textfeld 8">
            <a:extLst>
              <a:ext uri="{FF2B5EF4-FFF2-40B4-BE49-F238E27FC236}">
                <a16:creationId xmlns:a16="http://schemas.microsoft.com/office/drawing/2014/main" id="{EDC324BE-FC21-1514-9406-EA41FF582E0E}"/>
              </a:ext>
            </a:extLst>
          </p:cNvPr>
          <p:cNvSpPr txBox="1"/>
          <p:nvPr userDrawn="1"/>
        </p:nvSpPr>
        <p:spPr>
          <a:xfrm rot="16200000">
            <a:off x="-156583" y="1608364"/>
            <a:ext cx="682495" cy="369332"/>
          </a:xfrm>
          <a:prstGeom prst="rect">
            <a:avLst/>
          </a:prstGeom>
          <a:solidFill>
            <a:srgbClr val="FFFF00"/>
          </a:solidFill>
        </p:spPr>
        <p:txBody>
          <a:bodyPr wrap="none" rtlCol="0">
            <a:spAutoFit/>
          </a:bodyPr>
          <a:lstStyle/>
          <a:p>
            <a:r>
              <a:rPr lang="de-DE"/>
              <a:t>Draft</a:t>
            </a:r>
            <a:endParaRPr lang="en-GB"/>
          </a:p>
        </p:txBody>
      </p:sp>
    </p:spTree>
    <p:extLst>
      <p:ext uri="{BB962C8B-B14F-4D97-AF65-F5344CB8AC3E}">
        <p14:creationId xmlns:p14="http://schemas.microsoft.com/office/powerpoint/2010/main" val="5224622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24.png"/><Relationship Id="rId3" Type="http://schemas.microsoft.com/office/2007/relationships/hdphoto" Target="../media/hdphoto1.wdp"/><Relationship Id="rId7" Type="http://schemas.openxmlformats.org/officeDocument/2006/relationships/image" Target="../media/image26.svg"/><Relationship Id="rId2" Type="http://schemas.openxmlformats.org/officeDocument/2006/relationships/image" Target="../media/image15.png"/><Relationship Id="rId1" Type="http://schemas.openxmlformats.org/officeDocument/2006/relationships/slideLayout" Target="../slideLayouts/slideLayout6.xml"/><Relationship Id="rId6" Type="http://schemas.openxmlformats.org/officeDocument/2006/relationships/image" Target="../media/image25.png"/><Relationship Id="rId5" Type="http://schemas.openxmlformats.org/officeDocument/2006/relationships/image" Target="../media/image21.sv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8" Type="http://schemas.openxmlformats.org/officeDocument/2006/relationships/image" Target="../media/image29.png"/><Relationship Id="rId3" Type="http://schemas.microsoft.com/office/2007/relationships/hdphoto" Target="../media/hdphoto1.wdp"/><Relationship Id="rId7" Type="http://schemas.openxmlformats.org/officeDocument/2006/relationships/image" Target="../media/image28.svg"/><Relationship Id="rId2" Type="http://schemas.openxmlformats.org/officeDocument/2006/relationships/image" Target="../media/image15.png"/><Relationship Id="rId1" Type="http://schemas.openxmlformats.org/officeDocument/2006/relationships/slideLayout" Target="../slideLayouts/slideLayout6.xml"/><Relationship Id="rId6" Type="http://schemas.openxmlformats.org/officeDocument/2006/relationships/image" Target="../media/image27.png"/><Relationship Id="rId5" Type="http://schemas.openxmlformats.org/officeDocument/2006/relationships/image" Target="../media/image23.svg"/><Relationship Id="rId10" Type="http://schemas.openxmlformats.org/officeDocument/2006/relationships/image" Target="../media/image24.png"/><Relationship Id="rId4" Type="http://schemas.openxmlformats.org/officeDocument/2006/relationships/image" Target="../media/image22.png"/><Relationship Id="rId9" Type="http://schemas.openxmlformats.org/officeDocument/2006/relationships/image" Target="../media/image30.svg"/></Relationships>
</file>

<file path=ppt/slides/_rels/slide12.xml.rels><?xml version="1.0" encoding="UTF-8" standalone="yes"?>
<Relationships xmlns="http://schemas.openxmlformats.org/package/2006/relationships"><Relationship Id="rId8" Type="http://schemas.openxmlformats.org/officeDocument/2006/relationships/image" Target="../media/image24.png"/><Relationship Id="rId3" Type="http://schemas.microsoft.com/office/2007/relationships/hdphoto" Target="../media/hdphoto1.wdp"/><Relationship Id="rId7" Type="http://schemas.openxmlformats.org/officeDocument/2006/relationships/image" Target="../media/image32.svg"/><Relationship Id="rId2" Type="http://schemas.openxmlformats.org/officeDocument/2006/relationships/image" Target="../media/image15.png"/><Relationship Id="rId1" Type="http://schemas.openxmlformats.org/officeDocument/2006/relationships/slideLayout" Target="../slideLayouts/slideLayout6.xml"/><Relationship Id="rId6" Type="http://schemas.openxmlformats.org/officeDocument/2006/relationships/image" Target="../media/image31.png"/><Relationship Id="rId5" Type="http://schemas.openxmlformats.org/officeDocument/2006/relationships/image" Target="../media/image17.sv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14.svg"/><Relationship Id="rId5" Type="http://schemas.openxmlformats.org/officeDocument/2006/relationships/image" Target="../media/image8.sv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svg"/></Relationships>
</file>

<file path=ppt/slides/_rels/slide8.xml.rels><?xml version="1.0" encoding="UTF-8" standalone="yes"?>
<Relationships xmlns="http://schemas.openxmlformats.org/package/2006/relationships"><Relationship Id="rId8" Type="http://schemas.openxmlformats.org/officeDocument/2006/relationships/image" Target="../media/image20.png"/><Relationship Id="rId3" Type="http://schemas.microsoft.com/office/2007/relationships/hdphoto" Target="../media/hdphoto1.wdp"/><Relationship Id="rId7" Type="http://schemas.openxmlformats.org/officeDocument/2006/relationships/image" Target="../media/image19.svg"/><Relationship Id="rId12" Type="http://schemas.openxmlformats.org/officeDocument/2006/relationships/image" Target="../media/image24.png"/><Relationship Id="rId2" Type="http://schemas.openxmlformats.org/officeDocument/2006/relationships/image" Target="../media/image15.png"/><Relationship Id="rId1" Type="http://schemas.openxmlformats.org/officeDocument/2006/relationships/slideLayout" Target="../slideLayouts/slideLayout6.xml"/><Relationship Id="rId6" Type="http://schemas.openxmlformats.org/officeDocument/2006/relationships/image" Target="../media/image18.png"/><Relationship Id="rId11" Type="http://schemas.openxmlformats.org/officeDocument/2006/relationships/image" Target="../media/image23.svg"/><Relationship Id="rId5" Type="http://schemas.openxmlformats.org/officeDocument/2006/relationships/image" Target="../media/image17.sv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svg"/></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5.png"/><Relationship Id="rId1" Type="http://schemas.openxmlformats.org/officeDocument/2006/relationships/slideLayout" Target="../slideLayouts/slideLayout6.xml"/><Relationship Id="rId6" Type="http://schemas.openxmlformats.org/officeDocument/2006/relationships/image" Target="../media/image24.png"/><Relationship Id="rId5" Type="http://schemas.openxmlformats.org/officeDocument/2006/relationships/image" Target="../media/image19.sv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74BF0A7-8FF7-C2ED-2882-D5CF95727B09}"/>
              </a:ext>
            </a:extLst>
          </p:cNvPr>
          <p:cNvSpPr>
            <a:spLocks noGrp="1"/>
          </p:cNvSpPr>
          <p:nvPr>
            <p:ph type="ctrTitle"/>
          </p:nvPr>
        </p:nvSpPr>
        <p:spPr>
          <a:xfrm>
            <a:off x="838200" y="2244540"/>
            <a:ext cx="10515600" cy="2387600"/>
          </a:xfrm>
        </p:spPr>
        <p:txBody>
          <a:bodyPr>
            <a:normAutofit/>
          </a:bodyPr>
          <a:lstStyle/>
          <a:p>
            <a:r>
              <a:rPr lang="en-GB"/>
              <a:t>AMANN UK SITE OVERVIEW</a:t>
            </a:r>
            <a:endParaRPr lang="en-GB" dirty="0"/>
          </a:p>
        </p:txBody>
      </p:sp>
      <p:sp>
        <p:nvSpPr>
          <p:cNvPr id="3" name="Untertitel 2">
            <a:extLst>
              <a:ext uri="{FF2B5EF4-FFF2-40B4-BE49-F238E27FC236}">
                <a16:creationId xmlns:a16="http://schemas.microsoft.com/office/drawing/2014/main" id="{18D02B00-0641-5CD9-25FB-A1CED395D70D}"/>
              </a:ext>
            </a:extLst>
          </p:cNvPr>
          <p:cNvSpPr>
            <a:spLocks noGrp="1"/>
          </p:cNvSpPr>
          <p:nvPr>
            <p:ph type="subTitle" idx="1"/>
          </p:nvPr>
        </p:nvSpPr>
        <p:spPr>
          <a:xfrm>
            <a:off x="1150655" y="4724400"/>
            <a:ext cx="9890690" cy="1416050"/>
          </a:xfrm>
        </p:spPr>
        <p:txBody>
          <a:bodyPr>
            <a:normAutofit/>
          </a:bodyPr>
          <a:lstStyle/>
          <a:p>
            <a:endParaRPr lang="en-GB"/>
          </a:p>
        </p:txBody>
      </p:sp>
      <p:pic>
        <p:nvPicPr>
          <p:cNvPr id="7" name="Grafik 6">
            <a:extLst>
              <a:ext uri="{FF2B5EF4-FFF2-40B4-BE49-F238E27FC236}">
                <a16:creationId xmlns:a16="http://schemas.microsoft.com/office/drawing/2014/main" id="{88582DF6-A672-CF09-0DCE-6D02B31045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48142" y="43757"/>
            <a:ext cx="743652" cy="743652"/>
          </a:xfrm>
          <a:prstGeom prst="rect">
            <a:avLst/>
          </a:prstGeom>
        </p:spPr>
      </p:pic>
      <p:pic>
        <p:nvPicPr>
          <p:cNvPr id="8" name="Grafik 7">
            <a:extLst>
              <a:ext uri="{FF2B5EF4-FFF2-40B4-BE49-F238E27FC236}">
                <a16:creationId xmlns:a16="http://schemas.microsoft.com/office/drawing/2014/main" id="{978F9C42-68E5-3F37-464C-DA1709C556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87539" y="207513"/>
            <a:ext cx="1094508" cy="416141"/>
          </a:xfrm>
          <a:prstGeom prst="rect">
            <a:avLst/>
          </a:prstGeom>
        </p:spPr>
      </p:pic>
      <p:pic>
        <p:nvPicPr>
          <p:cNvPr id="9" name="Grafik 8">
            <a:extLst>
              <a:ext uri="{FF2B5EF4-FFF2-40B4-BE49-F238E27FC236}">
                <a16:creationId xmlns:a16="http://schemas.microsoft.com/office/drawing/2014/main" id="{12E5DD91-C35E-7BE6-D2E1-E55AD13DD3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33310" y="0"/>
            <a:ext cx="988135" cy="831166"/>
          </a:xfrm>
          <a:prstGeom prst="rect">
            <a:avLst/>
          </a:prstGeom>
        </p:spPr>
      </p:pic>
      <p:pic>
        <p:nvPicPr>
          <p:cNvPr id="10" name="Grafik 9">
            <a:extLst>
              <a:ext uri="{FF2B5EF4-FFF2-40B4-BE49-F238E27FC236}">
                <a16:creationId xmlns:a16="http://schemas.microsoft.com/office/drawing/2014/main" id="{F3701EA7-A04F-A773-FD47-0ACDADDA018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7904" y="415583"/>
            <a:ext cx="1819270" cy="1187263"/>
          </a:xfrm>
          <a:prstGeom prst="rect">
            <a:avLst/>
          </a:prstGeom>
        </p:spPr>
      </p:pic>
      <p:sp>
        <p:nvSpPr>
          <p:cNvPr id="4" name="Titel 1">
            <a:extLst>
              <a:ext uri="{FF2B5EF4-FFF2-40B4-BE49-F238E27FC236}">
                <a16:creationId xmlns:a16="http://schemas.microsoft.com/office/drawing/2014/main" id="{F3902C07-D8F9-095A-F8F0-A00EE865BCE2}"/>
              </a:ext>
            </a:extLst>
          </p:cNvPr>
          <p:cNvSpPr txBox="1">
            <a:spLocks/>
          </p:cNvSpPr>
          <p:nvPr/>
        </p:nvSpPr>
        <p:spPr>
          <a:xfrm>
            <a:off x="1524000" y="1274763"/>
            <a:ext cx="9144000" cy="932266"/>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b="1" kern="1200">
                <a:solidFill>
                  <a:schemeClr val="tx1"/>
                </a:solidFill>
                <a:latin typeface="+mj-lt"/>
                <a:ea typeface="+mj-ea"/>
                <a:cs typeface="+mj-cs"/>
              </a:defRPr>
            </a:lvl1pPr>
          </a:lstStyle>
          <a:p>
            <a:r>
              <a:rPr lang="en-GB" sz="2400" spc="150"/>
              <a:t>LEARNING NUGGET LN-005</a:t>
            </a:r>
          </a:p>
        </p:txBody>
      </p:sp>
      <p:sp>
        <p:nvSpPr>
          <p:cNvPr id="5" name="Textfeld 4">
            <a:extLst>
              <a:ext uri="{FF2B5EF4-FFF2-40B4-BE49-F238E27FC236}">
                <a16:creationId xmlns:a16="http://schemas.microsoft.com/office/drawing/2014/main" id="{43700A2B-AEEB-975A-68CC-AD3D2A74388C}"/>
              </a:ext>
            </a:extLst>
          </p:cNvPr>
          <p:cNvSpPr txBox="1"/>
          <p:nvPr/>
        </p:nvSpPr>
        <p:spPr>
          <a:xfrm rot="16200000">
            <a:off x="-156583" y="1608364"/>
            <a:ext cx="682495" cy="369332"/>
          </a:xfrm>
          <a:prstGeom prst="rect">
            <a:avLst/>
          </a:prstGeom>
          <a:solidFill>
            <a:srgbClr val="FFFF00"/>
          </a:solidFill>
        </p:spPr>
        <p:txBody>
          <a:bodyPr wrap="none" rtlCol="0">
            <a:spAutoFit/>
          </a:bodyPr>
          <a:lstStyle/>
          <a:p>
            <a:r>
              <a:rPr lang="de-DE"/>
              <a:t>Draft</a:t>
            </a:r>
            <a:endParaRPr lang="en-GB"/>
          </a:p>
        </p:txBody>
      </p:sp>
    </p:spTree>
    <p:extLst>
      <p:ext uri="{BB962C8B-B14F-4D97-AF65-F5344CB8AC3E}">
        <p14:creationId xmlns:p14="http://schemas.microsoft.com/office/powerpoint/2010/main" val="1751975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extLst>
              <a:ext uri="{BEBA8EAE-BF5A-486C-A8C5-ECC9F3942E4B}">
                <a14:imgProps xmlns:a14="http://schemas.microsoft.com/office/drawing/2010/main">
                  <a14:imgLayer r:embed="rId3">
                    <a14:imgEffect>
                      <a14:brightnessContrast bright="-5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9CD4C4-3554-0D27-D194-69C636A36F19}"/>
              </a:ext>
            </a:extLst>
          </p:cNvPr>
          <p:cNvSpPr>
            <a:spLocks noGrp="1"/>
          </p:cNvSpPr>
          <p:nvPr>
            <p:ph type="title"/>
          </p:nvPr>
        </p:nvSpPr>
        <p:spPr/>
        <p:txBody>
          <a:bodyPr/>
          <a:lstStyle/>
          <a:p>
            <a:r>
              <a:rPr lang="en-GB">
                <a:solidFill>
                  <a:schemeClr val="bg1"/>
                </a:solidFill>
              </a:rPr>
              <a:t>Level 1 – </a:t>
            </a:r>
            <a:br>
              <a:rPr lang="en-GB">
                <a:solidFill>
                  <a:schemeClr val="bg1"/>
                </a:solidFill>
              </a:rPr>
            </a:br>
            <a:r>
              <a:rPr lang="en-GB">
                <a:solidFill>
                  <a:schemeClr val="bg1"/>
                </a:solidFill>
              </a:rPr>
              <a:t>Final Winding</a:t>
            </a:r>
          </a:p>
        </p:txBody>
      </p:sp>
      <p:sp>
        <p:nvSpPr>
          <p:cNvPr id="4" name="Datumsplatzhalter 3">
            <a:extLst>
              <a:ext uri="{FF2B5EF4-FFF2-40B4-BE49-F238E27FC236}">
                <a16:creationId xmlns:a16="http://schemas.microsoft.com/office/drawing/2014/main" id="{6BFA3FDC-08E0-F418-4D7D-94C10704CF33}"/>
              </a:ext>
            </a:extLst>
          </p:cNvPr>
          <p:cNvSpPr>
            <a:spLocks noGrp="1"/>
          </p:cNvSpPr>
          <p:nvPr>
            <p:ph type="dt" sz="half" idx="10"/>
          </p:nvPr>
        </p:nvSpPr>
        <p:spPr/>
        <p:txBody>
          <a:bodyPr/>
          <a:lstStyle/>
          <a:p>
            <a:fld id="{645817E2-A784-4298-950E-707C6FF09E8C}" type="datetime6">
              <a:rPr lang="en-GB" smtClean="0">
                <a:solidFill>
                  <a:schemeClr val="bg1"/>
                </a:solidFill>
              </a:rPr>
              <a:t>October 25</a:t>
            </a:fld>
            <a:endParaRPr lang="en-GB">
              <a:solidFill>
                <a:schemeClr val="bg1"/>
              </a:solidFill>
            </a:endParaRPr>
          </a:p>
        </p:txBody>
      </p:sp>
      <p:sp>
        <p:nvSpPr>
          <p:cNvPr id="5" name="Fußzeilenplatzhalter 4">
            <a:extLst>
              <a:ext uri="{FF2B5EF4-FFF2-40B4-BE49-F238E27FC236}">
                <a16:creationId xmlns:a16="http://schemas.microsoft.com/office/drawing/2014/main" id="{D050DB43-98FC-CFAB-451B-400167832BDB}"/>
              </a:ext>
            </a:extLst>
          </p:cNvPr>
          <p:cNvSpPr>
            <a:spLocks noGrp="1"/>
          </p:cNvSpPr>
          <p:nvPr>
            <p:ph type="ftr" sz="quarter" idx="11"/>
          </p:nvPr>
        </p:nvSpPr>
        <p:spPr/>
        <p:txBody>
          <a:bodyPr/>
          <a:lstStyle/>
          <a:p>
            <a:r>
              <a:rPr lang="en-GB">
                <a:solidFill>
                  <a:schemeClr val="bg1"/>
                </a:solidFill>
              </a:rPr>
              <a:t>AMANN Learning Hub | Learning Nugget LN-002 SIC Meeting by Royston Birkin</a:t>
            </a:r>
          </a:p>
        </p:txBody>
      </p:sp>
      <p:sp>
        <p:nvSpPr>
          <p:cNvPr id="6" name="Foliennummernplatzhalter 5">
            <a:extLst>
              <a:ext uri="{FF2B5EF4-FFF2-40B4-BE49-F238E27FC236}">
                <a16:creationId xmlns:a16="http://schemas.microsoft.com/office/drawing/2014/main" id="{211004DF-133C-8BAD-A30E-37CFC4D2864D}"/>
              </a:ext>
            </a:extLst>
          </p:cNvPr>
          <p:cNvSpPr>
            <a:spLocks noGrp="1"/>
          </p:cNvSpPr>
          <p:nvPr>
            <p:ph type="sldNum" sz="quarter" idx="12"/>
          </p:nvPr>
        </p:nvSpPr>
        <p:spPr/>
        <p:txBody>
          <a:bodyPr/>
          <a:lstStyle/>
          <a:p>
            <a:fld id="{8448D224-28C4-414C-B48A-F67AA4EBF80F}" type="slidenum">
              <a:rPr lang="en-GB" smtClean="0">
                <a:solidFill>
                  <a:schemeClr val="bg1"/>
                </a:solidFill>
              </a:rPr>
              <a:t>10</a:t>
            </a:fld>
            <a:endParaRPr lang="en-GB">
              <a:solidFill>
                <a:schemeClr val="bg1"/>
              </a:solidFill>
            </a:endParaRPr>
          </a:p>
        </p:txBody>
      </p:sp>
      <p:grpSp>
        <p:nvGrpSpPr>
          <p:cNvPr id="7" name="Gruppieren 6">
            <a:extLst>
              <a:ext uri="{FF2B5EF4-FFF2-40B4-BE49-F238E27FC236}">
                <a16:creationId xmlns:a16="http://schemas.microsoft.com/office/drawing/2014/main" id="{D65FC709-D26B-2ED3-43D8-75AD851B2D4B}"/>
              </a:ext>
            </a:extLst>
          </p:cNvPr>
          <p:cNvGrpSpPr/>
          <p:nvPr/>
        </p:nvGrpSpPr>
        <p:grpSpPr>
          <a:xfrm>
            <a:off x="1566278" y="2939514"/>
            <a:ext cx="3259917" cy="2482805"/>
            <a:chOff x="1597713" y="-395429"/>
            <a:chExt cx="3259917" cy="2482805"/>
          </a:xfrm>
        </p:grpSpPr>
        <p:pic>
          <p:nvPicPr>
            <p:cNvPr id="8" name="Grafik 7">
              <a:extLst>
                <a:ext uri="{FF2B5EF4-FFF2-40B4-BE49-F238E27FC236}">
                  <a16:creationId xmlns:a16="http://schemas.microsoft.com/office/drawing/2014/main" id="{D6498389-5F51-CDD3-F0E2-553B0541AE2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a:off x="1986269" y="-783985"/>
              <a:ext cx="2482805" cy="3259917"/>
            </a:xfrm>
            <a:prstGeom prst="rect">
              <a:avLst/>
            </a:prstGeom>
          </p:spPr>
        </p:pic>
        <p:pic>
          <p:nvPicPr>
            <p:cNvPr id="9" name="Grafik 8">
              <a:extLst>
                <a:ext uri="{FF2B5EF4-FFF2-40B4-BE49-F238E27FC236}">
                  <a16:creationId xmlns:a16="http://schemas.microsoft.com/office/drawing/2014/main" id="{3CEC2BF4-E831-0830-29AA-63054D9EE52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5400000">
              <a:off x="2811305" y="77233"/>
              <a:ext cx="832731" cy="3018646"/>
            </a:xfrm>
            <a:prstGeom prst="rect">
              <a:avLst/>
            </a:prstGeom>
          </p:spPr>
        </p:pic>
        <p:sp>
          <p:nvSpPr>
            <p:cNvPr id="10" name="Titel 1">
              <a:extLst>
                <a:ext uri="{FF2B5EF4-FFF2-40B4-BE49-F238E27FC236}">
                  <a16:creationId xmlns:a16="http://schemas.microsoft.com/office/drawing/2014/main" id="{F4543DF2-39DC-EA2B-EEFB-E5DCEC29FE52}"/>
                </a:ext>
              </a:extLst>
            </p:cNvPr>
            <p:cNvSpPr txBox="1">
              <a:spLocks/>
            </p:cNvSpPr>
            <p:nvPr/>
          </p:nvSpPr>
          <p:spPr>
            <a:xfrm>
              <a:off x="1669562" y="308532"/>
              <a:ext cx="1101036" cy="490552"/>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r>
                <a:rPr lang="en-GB" sz="2400" b="1"/>
                <a:t>1</a:t>
              </a:r>
              <a:r>
                <a:rPr lang="en-GB" sz="2400" b="1" baseline="30000"/>
                <a:t>st</a:t>
              </a:r>
              <a:endParaRPr lang="en-GB" sz="2800" b="1" baseline="30000"/>
            </a:p>
          </p:txBody>
        </p:sp>
        <p:sp>
          <p:nvSpPr>
            <p:cNvPr id="11" name="Titel 1">
              <a:extLst>
                <a:ext uri="{FF2B5EF4-FFF2-40B4-BE49-F238E27FC236}">
                  <a16:creationId xmlns:a16="http://schemas.microsoft.com/office/drawing/2014/main" id="{9F57E483-2BD3-27CF-3CB0-501B716B9BA9}"/>
                </a:ext>
              </a:extLst>
            </p:cNvPr>
            <p:cNvSpPr txBox="1">
              <a:spLocks/>
            </p:cNvSpPr>
            <p:nvPr/>
          </p:nvSpPr>
          <p:spPr>
            <a:xfrm>
              <a:off x="2675749" y="442259"/>
              <a:ext cx="1974551" cy="721950"/>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pPr algn="ctr">
                <a:lnSpc>
                  <a:spcPct val="100000"/>
                </a:lnSpc>
              </a:pPr>
              <a:r>
                <a:rPr lang="en-GB" sz="1800" b="1"/>
                <a:t>Final Winding — </a:t>
              </a:r>
              <a:br>
                <a:rPr lang="en-GB" sz="1800" b="1"/>
              </a:br>
              <a:r>
                <a:rPr lang="en-GB" sz="1800" b="1"/>
                <a:t>Packing area </a:t>
              </a:r>
            </a:p>
          </p:txBody>
        </p:sp>
      </p:grpSp>
      <p:pic>
        <p:nvPicPr>
          <p:cNvPr id="12" name="Grafik 11">
            <a:extLst>
              <a:ext uri="{FF2B5EF4-FFF2-40B4-BE49-F238E27FC236}">
                <a16:creationId xmlns:a16="http://schemas.microsoft.com/office/drawing/2014/main" id="{A5852C0D-64BC-7995-CAB2-FFAAE8BE062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667452" y="6306200"/>
            <a:ext cx="601283" cy="392400"/>
          </a:xfrm>
          <a:prstGeom prst="rect">
            <a:avLst/>
          </a:prstGeom>
        </p:spPr>
      </p:pic>
    </p:spTree>
    <p:extLst>
      <p:ext uri="{BB962C8B-B14F-4D97-AF65-F5344CB8AC3E}">
        <p14:creationId xmlns:p14="http://schemas.microsoft.com/office/powerpoint/2010/main" val="15915712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extLst>
              <a:ext uri="{BEBA8EAE-BF5A-486C-A8C5-ECC9F3942E4B}">
                <a14:imgProps xmlns:a14="http://schemas.microsoft.com/office/drawing/2010/main">
                  <a14:imgLayer r:embed="rId3">
                    <a14:imgEffect>
                      <a14:brightnessContrast bright="-5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4B6BFF-E668-BA1B-AE22-AC81DEBA4CF3}"/>
              </a:ext>
            </a:extLst>
          </p:cNvPr>
          <p:cNvSpPr>
            <a:spLocks noGrp="1"/>
          </p:cNvSpPr>
          <p:nvPr>
            <p:ph type="title"/>
          </p:nvPr>
        </p:nvSpPr>
        <p:spPr/>
        <p:txBody>
          <a:bodyPr/>
          <a:lstStyle/>
          <a:p>
            <a:r>
              <a:rPr lang="en-GB">
                <a:solidFill>
                  <a:schemeClr val="bg1"/>
                </a:solidFill>
              </a:rPr>
              <a:t>Level 2 – </a:t>
            </a:r>
            <a:br>
              <a:rPr lang="en-GB">
                <a:solidFill>
                  <a:schemeClr val="bg1"/>
                </a:solidFill>
              </a:rPr>
            </a:br>
            <a:r>
              <a:rPr lang="en-GB">
                <a:solidFill>
                  <a:schemeClr val="bg1"/>
                </a:solidFill>
              </a:rPr>
              <a:t>Bonding Departement</a:t>
            </a:r>
          </a:p>
        </p:txBody>
      </p:sp>
      <p:sp>
        <p:nvSpPr>
          <p:cNvPr id="4" name="Datumsplatzhalter 3">
            <a:extLst>
              <a:ext uri="{FF2B5EF4-FFF2-40B4-BE49-F238E27FC236}">
                <a16:creationId xmlns:a16="http://schemas.microsoft.com/office/drawing/2014/main" id="{EE01FC28-957F-E395-EE6E-2A79443007A1}"/>
              </a:ext>
            </a:extLst>
          </p:cNvPr>
          <p:cNvSpPr>
            <a:spLocks noGrp="1"/>
          </p:cNvSpPr>
          <p:nvPr>
            <p:ph type="dt" sz="half" idx="10"/>
          </p:nvPr>
        </p:nvSpPr>
        <p:spPr/>
        <p:txBody>
          <a:bodyPr/>
          <a:lstStyle/>
          <a:p>
            <a:fld id="{645817E2-A784-4298-950E-707C6FF09E8C}" type="datetime6">
              <a:rPr lang="en-GB" smtClean="0">
                <a:solidFill>
                  <a:schemeClr val="bg1"/>
                </a:solidFill>
              </a:rPr>
              <a:t>October 25</a:t>
            </a:fld>
            <a:endParaRPr lang="en-GB">
              <a:solidFill>
                <a:schemeClr val="bg1"/>
              </a:solidFill>
            </a:endParaRPr>
          </a:p>
        </p:txBody>
      </p:sp>
      <p:sp>
        <p:nvSpPr>
          <p:cNvPr id="5" name="Fußzeilenplatzhalter 4">
            <a:extLst>
              <a:ext uri="{FF2B5EF4-FFF2-40B4-BE49-F238E27FC236}">
                <a16:creationId xmlns:a16="http://schemas.microsoft.com/office/drawing/2014/main" id="{8CD2309E-2158-F452-F5E8-8F089F331C62}"/>
              </a:ext>
            </a:extLst>
          </p:cNvPr>
          <p:cNvSpPr>
            <a:spLocks noGrp="1"/>
          </p:cNvSpPr>
          <p:nvPr>
            <p:ph type="ftr" sz="quarter" idx="11"/>
          </p:nvPr>
        </p:nvSpPr>
        <p:spPr/>
        <p:txBody>
          <a:bodyPr/>
          <a:lstStyle/>
          <a:p>
            <a:r>
              <a:rPr lang="en-GB">
                <a:solidFill>
                  <a:schemeClr val="bg1"/>
                </a:solidFill>
              </a:rPr>
              <a:t>AMANN Learning Hub | Learning Nugget LN-002 SIC Meeting by Royston Birkin</a:t>
            </a:r>
          </a:p>
        </p:txBody>
      </p:sp>
      <p:sp>
        <p:nvSpPr>
          <p:cNvPr id="6" name="Foliennummernplatzhalter 5">
            <a:extLst>
              <a:ext uri="{FF2B5EF4-FFF2-40B4-BE49-F238E27FC236}">
                <a16:creationId xmlns:a16="http://schemas.microsoft.com/office/drawing/2014/main" id="{C30DBD2F-E5A4-D8F6-F361-CAC337289273}"/>
              </a:ext>
            </a:extLst>
          </p:cNvPr>
          <p:cNvSpPr>
            <a:spLocks noGrp="1"/>
          </p:cNvSpPr>
          <p:nvPr>
            <p:ph type="sldNum" sz="quarter" idx="12"/>
          </p:nvPr>
        </p:nvSpPr>
        <p:spPr/>
        <p:txBody>
          <a:bodyPr/>
          <a:lstStyle/>
          <a:p>
            <a:fld id="{8448D224-28C4-414C-B48A-F67AA4EBF80F}" type="slidenum">
              <a:rPr lang="en-GB" smtClean="0">
                <a:solidFill>
                  <a:schemeClr val="bg1"/>
                </a:solidFill>
              </a:rPr>
              <a:t>11</a:t>
            </a:fld>
            <a:endParaRPr lang="en-GB">
              <a:solidFill>
                <a:schemeClr val="bg1"/>
              </a:solidFill>
            </a:endParaRPr>
          </a:p>
        </p:txBody>
      </p:sp>
      <p:grpSp>
        <p:nvGrpSpPr>
          <p:cNvPr id="7" name="Gruppieren 6">
            <a:extLst>
              <a:ext uri="{FF2B5EF4-FFF2-40B4-BE49-F238E27FC236}">
                <a16:creationId xmlns:a16="http://schemas.microsoft.com/office/drawing/2014/main" id="{8E01DC8D-1523-0DDF-EB97-8F24B3AD119E}"/>
              </a:ext>
            </a:extLst>
          </p:cNvPr>
          <p:cNvGrpSpPr/>
          <p:nvPr/>
        </p:nvGrpSpPr>
        <p:grpSpPr>
          <a:xfrm>
            <a:off x="1566278" y="2939513"/>
            <a:ext cx="3259917" cy="2482805"/>
            <a:chOff x="1597713" y="4853260"/>
            <a:chExt cx="3259917" cy="2482805"/>
          </a:xfrm>
        </p:grpSpPr>
        <p:pic>
          <p:nvPicPr>
            <p:cNvPr id="8" name="Grafik 7">
              <a:extLst>
                <a:ext uri="{FF2B5EF4-FFF2-40B4-BE49-F238E27FC236}">
                  <a16:creationId xmlns:a16="http://schemas.microsoft.com/office/drawing/2014/main" id="{20B30930-3DA1-2838-3434-4784FE06CFC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a:off x="1986269" y="4464704"/>
              <a:ext cx="2482805" cy="3259917"/>
            </a:xfrm>
            <a:prstGeom prst="rect">
              <a:avLst/>
            </a:prstGeom>
          </p:spPr>
        </p:pic>
        <p:sp>
          <p:nvSpPr>
            <p:cNvPr id="9" name="Titel 1">
              <a:extLst>
                <a:ext uri="{FF2B5EF4-FFF2-40B4-BE49-F238E27FC236}">
                  <a16:creationId xmlns:a16="http://schemas.microsoft.com/office/drawing/2014/main" id="{8A65F00D-930C-1EC4-31DB-28D5EB8E309A}"/>
                </a:ext>
              </a:extLst>
            </p:cNvPr>
            <p:cNvSpPr txBox="1">
              <a:spLocks/>
            </p:cNvSpPr>
            <p:nvPr/>
          </p:nvSpPr>
          <p:spPr>
            <a:xfrm>
              <a:off x="1605471" y="6320516"/>
              <a:ext cx="1101036" cy="490552"/>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r>
                <a:rPr lang="en-GB" sz="2400" b="1"/>
                <a:t>2</a:t>
              </a:r>
              <a:r>
                <a:rPr lang="en-GB" sz="2400" b="1" baseline="30000"/>
                <a:t>nd</a:t>
              </a:r>
              <a:endParaRPr lang="en-GB" sz="2800" b="1" baseline="30000"/>
            </a:p>
          </p:txBody>
        </p:sp>
        <p:pic>
          <p:nvPicPr>
            <p:cNvPr id="10" name="Grafik 9">
              <a:extLst>
                <a:ext uri="{FF2B5EF4-FFF2-40B4-BE49-F238E27FC236}">
                  <a16:creationId xmlns:a16="http://schemas.microsoft.com/office/drawing/2014/main" id="{9BECC896-E0A4-D7CF-47B1-82BF48FA98B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5400000">
              <a:off x="2681985" y="6028287"/>
              <a:ext cx="663582" cy="1587392"/>
            </a:xfrm>
            <a:prstGeom prst="rect">
              <a:avLst/>
            </a:prstGeom>
          </p:spPr>
        </p:pic>
        <p:pic>
          <p:nvPicPr>
            <p:cNvPr id="11" name="Grafik 10">
              <a:extLst>
                <a:ext uri="{FF2B5EF4-FFF2-40B4-BE49-F238E27FC236}">
                  <a16:creationId xmlns:a16="http://schemas.microsoft.com/office/drawing/2014/main" id="{CD4B6BD1-A0C3-BE37-C7CC-B9000054DCB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5400000">
              <a:off x="3593049" y="4524719"/>
              <a:ext cx="676594" cy="1587392"/>
            </a:xfrm>
            <a:prstGeom prst="rect">
              <a:avLst/>
            </a:prstGeom>
          </p:spPr>
        </p:pic>
        <p:sp>
          <p:nvSpPr>
            <p:cNvPr id="12" name="Titel 1">
              <a:extLst>
                <a:ext uri="{FF2B5EF4-FFF2-40B4-BE49-F238E27FC236}">
                  <a16:creationId xmlns:a16="http://schemas.microsoft.com/office/drawing/2014/main" id="{3E7F4E59-DC34-6683-5ADD-7A69AC6FC968}"/>
                </a:ext>
              </a:extLst>
            </p:cNvPr>
            <p:cNvSpPr txBox="1">
              <a:spLocks/>
            </p:cNvSpPr>
            <p:nvPr/>
          </p:nvSpPr>
          <p:spPr>
            <a:xfrm>
              <a:off x="3137649" y="5743190"/>
              <a:ext cx="1599345" cy="672551"/>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pPr algn="ctr">
                <a:lnSpc>
                  <a:spcPct val="100000"/>
                </a:lnSpc>
              </a:pPr>
              <a:r>
                <a:rPr lang="en-GB" sz="1800" b="1"/>
                <a:t>BONDING Department </a:t>
              </a:r>
            </a:p>
          </p:txBody>
        </p:sp>
      </p:grpSp>
      <p:pic>
        <p:nvPicPr>
          <p:cNvPr id="13" name="Grafik 12">
            <a:extLst>
              <a:ext uri="{FF2B5EF4-FFF2-40B4-BE49-F238E27FC236}">
                <a16:creationId xmlns:a16="http://schemas.microsoft.com/office/drawing/2014/main" id="{650D040D-4477-1AC9-013B-D9626524D32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667452" y="6306200"/>
            <a:ext cx="601283" cy="392400"/>
          </a:xfrm>
          <a:prstGeom prst="rect">
            <a:avLst/>
          </a:prstGeom>
        </p:spPr>
      </p:pic>
    </p:spTree>
    <p:extLst>
      <p:ext uri="{BB962C8B-B14F-4D97-AF65-F5344CB8AC3E}">
        <p14:creationId xmlns:p14="http://schemas.microsoft.com/office/powerpoint/2010/main" val="33396351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extLst>
              <a:ext uri="{BEBA8EAE-BF5A-486C-A8C5-ECC9F3942E4B}">
                <a14:imgProps xmlns:a14="http://schemas.microsoft.com/office/drawing/2010/main">
                  <a14:imgLayer r:embed="rId3">
                    <a14:imgEffect>
                      <a14:brightnessContrast bright="-5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45859D8-1F16-9FE5-ABE3-714C8E7986C4}"/>
              </a:ext>
            </a:extLst>
          </p:cNvPr>
          <p:cNvSpPr>
            <a:spLocks noGrp="1"/>
          </p:cNvSpPr>
          <p:nvPr>
            <p:ph type="title"/>
          </p:nvPr>
        </p:nvSpPr>
        <p:spPr/>
        <p:txBody>
          <a:bodyPr/>
          <a:lstStyle/>
          <a:p>
            <a:r>
              <a:rPr lang="en-GB">
                <a:solidFill>
                  <a:schemeClr val="bg1"/>
                </a:solidFill>
              </a:rPr>
              <a:t>Ground Level – </a:t>
            </a:r>
            <a:br>
              <a:rPr lang="en-GB">
                <a:solidFill>
                  <a:schemeClr val="bg1"/>
                </a:solidFill>
              </a:rPr>
            </a:br>
            <a:r>
              <a:rPr lang="en-GB">
                <a:solidFill>
                  <a:schemeClr val="bg1"/>
                </a:solidFill>
              </a:rPr>
              <a:t>Twisting Departement</a:t>
            </a:r>
          </a:p>
        </p:txBody>
      </p:sp>
      <p:sp>
        <p:nvSpPr>
          <p:cNvPr id="4" name="Datumsplatzhalter 3">
            <a:extLst>
              <a:ext uri="{FF2B5EF4-FFF2-40B4-BE49-F238E27FC236}">
                <a16:creationId xmlns:a16="http://schemas.microsoft.com/office/drawing/2014/main" id="{1C7DF742-D449-677C-02D9-AD336423E3AE}"/>
              </a:ext>
            </a:extLst>
          </p:cNvPr>
          <p:cNvSpPr>
            <a:spLocks noGrp="1"/>
          </p:cNvSpPr>
          <p:nvPr>
            <p:ph type="dt" sz="half" idx="10"/>
          </p:nvPr>
        </p:nvSpPr>
        <p:spPr/>
        <p:txBody>
          <a:bodyPr/>
          <a:lstStyle/>
          <a:p>
            <a:fld id="{645817E2-A784-4298-950E-707C6FF09E8C}" type="datetime6">
              <a:rPr lang="en-GB" smtClean="0">
                <a:solidFill>
                  <a:schemeClr val="bg1"/>
                </a:solidFill>
              </a:rPr>
              <a:t>October 25</a:t>
            </a:fld>
            <a:endParaRPr lang="en-GB">
              <a:solidFill>
                <a:schemeClr val="bg1"/>
              </a:solidFill>
            </a:endParaRPr>
          </a:p>
        </p:txBody>
      </p:sp>
      <p:sp>
        <p:nvSpPr>
          <p:cNvPr id="5" name="Fußzeilenplatzhalter 4">
            <a:extLst>
              <a:ext uri="{FF2B5EF4-FFF2-40B4-BE49-F238E27FC236}">
                <a16:creationId xmlns:a16="http://schemas.microsoft.com/office/drawing/2014/main" id="{B43C1FD7-B6D7-5327-7F0D-34C2F62E2FB4}"/>
              </a:ext>
            </a:extLst>
          </p:cNvPr>
          <p:cNvSpPr>
            <a:spLocks noGrp="1"/>
          </p:cNvSpPr>
          <p:nvPr>
            <p:ph type="ftr" sz="quarter" idx="11"/>
          </p:nvPr>
        </p:nvSpPr>
        <p:spPr/>
        <p:txBody>
          <a:bodyPr/>
          <a:lstStyle/>
          <a:p>
            <a:r>
              <a:rPr lang="en-GB">
                <a:solidFill>
                  <a:schemeClr val="bg1"/>
                </a:solidFill>
              </a:rPr>
              <a:t>AMANN Learning Hub | Learning Nugget LN-002 SIC Meeting by Royston Birkin</a:t>
            </a:r>
          </a:p>
        </p:txBody>
      </p:sp>
      <p:sp>
        <p:nvSpPr>
          <p:cNvPr id="6" name="Foliennummernplatzhalter 5">
            <a:extLst>
              <a:ext uri="{FF2B5EF4-FFF2-40B4-BE49-F238E27FC236}">
                <a16:creationId xmlns:a16="http://schemas.microsoft.com/office/drawing/2014/main" id="{3F8ADE95-2309-A09A-85ED-25701A2BFF75}"/>
              </a:ext>
            </a:extLst>
          </p:cNvPr>
          <p:cNvSpPr>
            <a:spLocks noGrp="1"/>
          </p:cNvSpPr>
          <p:nvPr>
            <p:ph type="sldNum" sz="quarter" idx="12"/>
          </p:nvPr>
        </p:nvSpPr>
        <p:spPr/>
        <p:txBody>
          <a:bodyPr/>
          <a:lstStyle/>
          <a:p>
            <a:fld id="{8448D224-28C4-414C-B48A-F67AA4EBF80F}" type="slidenum">
              <a:rPr lang="en-GB" smtClean="0">
                <a:solidFill>
                  <a:schemeClr val="bg1"/>
                </a:solidFill>
              </a:rPr>
              <a:t>12</a:t>
            </a:fld>
            <a:endParaRPr lang="en-GB">
              <a:solidFill>
                <a:schemeClr val="bg1"/>
              </a:solidFill>
            </a:endParaRPr>
          </a:p>
        </p:txBody>
      </p:sp>
      <p:grpSp>
        <p:nvGrpSpPr>
          <p:cNvPr id="7" name="Gruppieren 6">
            <a:extLst>
              <a:ext uri="{FF2B5EF4-FFF2-40B4-BE49-F238E27FC236}">
                <a16:creationId xmlns:a16="http://schemas.microsoft.com/office/drawing/2014/main" id="{8D01E8B1-B14E-D75E-F490-383B41B8CB1D}"/>
              </a:ext>
            </a:extLst>
          </p:cNvPr>
          <p:cNvGrpSpPr/>
          <p:nvPr/>
        </p:nvGrpSpPr>
        <p:grpSpPr>
          <a:xfrm>
            <a:off x="5483922" y="1025770"/>
            <a:ext cx="4374275" cy="3827490"/>
            <a:chOff x="5483922" y="1025770"/>
            <a:chExt cx="4374275" cy="3827490"/>
          </a:xfrm>
        </p:grpSpPr>
        <p:pic>
          <p:nvPicPr>
            <p:cNvPr id="8" name="Grafik 7">
              <a:extLst>
                <a:ext uri="{FF2B5EF4-FFF2-40B4-BE49-F238E27FC236}">
                  <a16:creationId xmlns:a16="http://schemas.microsoft.com/office/drawing/2014/main" id="{271BD011-B0BB-DE22-C086-8AF5ECC038A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a:off x="5757315" y="752378"/>
              <a:ext cx="3827490" cy="4374274"/>
            </a:xfrm>
            <a:prstGeom prst="rect">
              <a:avLst/>
            </a:prstGeom>
          </p:spPr>
        </p:pic>
        <p:pic>
          <p:nvPicPr>
            <p:cNvPr id="9" name="Grafik 8">
              <a:extLst>
                <a:ext uri="{FF2B5EF4-FFF2-40B4-BE49-F238E27FC236}">
                  <a16:creationId xmlns:a16="http://schemas.microsoft.com/office/drawing/2014/main" id="{E02137E2-373D-20E2-9F86-433E0EEE930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5400000">
              <a:off x="6091964" y="1092197"/>
              <a:ext cx="3660237" cy="3705666"/>
            </a:xfrm>
            <a:prstGeom prst="rect">
              <a:avLst/>
            </a:prstGeom>
          </p:spPr>
        </p:pic>
        <p:sp>
          <p:nvSpPr>
            <p:cNvPr id="10" name="Titel 1">
              <a:extLst>
                <a:ext uri="{FF2B5EF4-FFF2-40B4-BE49-F238E27FC236}">
                  <a16:creationId xmlns:a16="http://schemas.microsoft.com/office/drawing/2014/main" id="{F0B9EA95-4E6D-4219-1F4D-58CB0206BBF1}"/>
                </a:ext>
              </a:extLst>
            </p:cNvPr>
            <p:cNvSpPr txBox="1">
              <a:spLocks/>
            </p:cNvSpPr>
            <p:nvPr/>
          </p:nvSpPr>
          <p:spPr>
            <a:xfrm>
              <a:off x="5483922" y="1900518"/>
              <a:ext cx="724878" cy="476638"/>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r>
                <a:rPr lang="en-GB" sz="2400" b="1"/>
                <a:t>GF</a:t>
              </a:r>
              <a:endParaRPr lang="en-GB" sz="2800" b="1"/>
            </a:p>
          </p:txBody>
        </p:sp>
        <p:sp>
          <p:nvSpPr>
            <p:cNvPr id="11" name="Titel 1">
              <a:extLst>
                <a:ext uri="{FF2B5EF4-FFF2-40B4-BE49-F238E27FC236}">
                  <a16:creationId xmlns:a16="http://schemas.microsoft.com/office/drawing/2014/main" id="{BE47FFBB-60C5-1D05-7384-E1686CCC8CEA}"/>
                </a:ext>
              </a:extLst>
            </p:cNvPr>
            <p:cNvSpPr txBox="1">
              <a:spLocks/>
            </p:cNvSpPr>
            <p:nvPr/>
          </p:nvSpPr>
          <p:spPr>
            <a:xfrm>
              <a:off x="7700940" y="2423300"/>
              <a:ext cx="1974551" cy="721950"/>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pPr algn="ctr">
                <a:lnSpc>
                  <a:spcPct val="100000"/>
                </a:lnSpc>
              </a:pPr>
              <a:r>
                <a:rPr lang="en-GB" sz="1800" b="1"/>
                <a:t>TWISTING Department</a:t>
              </a:r>
            </a:p>
          </p:txBody>
        </p:sp>
      </p:grpSp>
      <p:pic>
        <p:nvPicPr>
          <p:cNvPr id="12" name="Grafik 11">
            <a:extLst>
              <a:ext uri="{FF2B5EF4-FFF2-40B4-BE49-F238E27FC236}">
                <a16:creationId xmlns:a16="http://schemas.microsoft.com/office/drawing/2014/main" id="{07920486-3BE1-7F67-FAC8-2D52F861A76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667452" y="6306200"/>
            <a:ext cx="601283" cy="392400"/>
          </a:xfrm>
          <a:prstGeom prst="rect">
            <a:avLst/>
          </a:prstGeom>
        </p:spPr>
      </p:pic>
    </p:spTree>
    <p:extLst>
      <p:ext uri="{BB962C8B-B14F-4D97-AF65-F5344CB8AC3E}">
        <p14:creationId xmlns:p14="http://schemas.microsoft.com/office/powerpoint/2010/main" val="22822427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CE195-E891-E0DC-4D95-8092D95A2CDF}"/>
            </a:ext>
          </a:extLst>
        </p:cNvPr>
        <p:cNvGrpSpPr/>
        <p:nvPr/>
      </p:nvGrpSpPr>
      <p:grpSpPr>
        <a:xfrm>
          <a:off x="0" y="0"/>
          <a:ext cx="0" cy="0"/>
          <a:chOff x="0" y="0"/>
          <a:chExt cx="0" cy="0"/>
        </a:xfrm>
      </p:grpSpPr>
      <p:sp>
        <p:nvSpPr>
          <p:cNvPr id="6" name="Titel 5">
            <a:extLst>
              <a:ext uri="{FF2B5EF4-FFF2-40B4-BE49-F238E27FC236}">
                <a16:creationId xmlns:a16="http://schemas.microsoft.com/office/drawing/2014/main" id="{60CC58B1-3A3A-EE51-F4F8-F580ABF1AF94}"/>
              </a:ext>
            </a:extLst>
          </p:cNvPr>
          <p:cNvSpPr>
            <a:spLocks noGrp="1"/>
          </p:cNvSpPr>
          <p:nvPr>
            <p:ph type="title"/>
          </p:nvPr>
        </p:nvSpPr>
        <p:spPr/>
        <p:txBody>
          <a:bodyPr>
            <a:normAutofit/>
          </a:bodyPr>
          <a:lstStyle/>
          <a:p>
            <a:r>
              <a:rPr lang="de-DE"/>
              <a:t>AMANN UK SITE OVERVIEW </a:t>
            </a:r>
          </a:p>
        </p:txBody>
      </p:sp>
      <p:sp>
        <p:nvSpPr>
          <p:cNvPr id="9" name="Inhaltsplatzhalter 8">
            <a:extLst>
              <a:ext uri="{FF2B5EF4-FFF2-40B4-BE49-F238E27FC236}">
                <a16:creationId xmlns:a16="http://schemas.microsoft.com/office/drawing/2014/main" id="{0FC8FB2F-C4BA-AAA0-C7D5-43496AFF0544}"/>
              </a:ext>
            </a:extLst>
          </p:cNvPr>
          <p:cNvSpPr>
            <a:spLocks noGrp="1"/>
          </p:cNvSpPr>
          <p:nvPr>
            <p:ph idx="1"/>
          </p:nvPr>
        </p:nvSpPr>
        <p:spPr/>
        <p:txBody>
          <a:bodyPr>
            <a:normAutofit/>
          </a:bodyPr>
          <a:lstStyle/>
          <a:p>
            <a:pPr marL="0" indent="0">
              <a:buNone/>
            </a:pPr>
            <a:r>
              <a:rPr lang="en-GB" sz="2000" dirty="0"/>
              <a:t>AMANN UK Learning Hub</a:t>
            </a:r>
          </a:p>
          <a:p>
            <a:pPr marL="0" indent="0">
              <a:buNone/>
            </a:pPr>
            <a:r>
              <a:rPr lang="en-GB" sz="2000" dirty="0"/>
              <a:t>Learning </a:t>
            </a:r>
            <a:r>
              <a:rPr lang="en-GB" sz="2000"/>
              <a:t>Nugget LN-005</a:t>
            </a:r>
            <a:endParaRPr lang="en-GB" sz="2000" dirty="0"/>
          </a:p>
          <a:p>
            <a:pPr marL="0" indent="0">
              <a:buNone/>
            </a:pPr>
            <a:r>
              <a:rPr lang="en-GB" sz="2000" dirty="0"/>
              <a:t>By AMANN Group</a:t>
            </a:r>
          </a:p>
          <a:p>
            <a:pPr marL="0" indent="0">
              <a:buNone/>
            </a:pPr>
            <a:r>
              <a:rPr lang="en-GB" sz="2000" dirty="0"/>
              <a:t>©2025 | Operations Manager ROYSTON BIRKIN </a:t>
            </a:r>
          </a:p>
          <a:p>
            <a:pPr marL="0" indent="0">
              <a:buNone/>
            </a:pPr>
            <a:r>
              <a:rPr lang="en-GB" sz="2000" dirty="0"/>
              <a:t>Mobile 07701217695</a:t>
            </a:r>
          </a:p>
          <a:p>
            <a:pPr marL="0" indent="0">
              <a:buNone/>
            </a:pPr>
            <a:r>
              <a:rPr lang="en-GB" sz="2000" dirty="0"/>
              <a:t>E-Mail </a:t>
            </a:r>
            <a:r>
              <a:rPr lang="en-GB" sz="2000" dirty="0" err="1"/>
              <a:t>Royston.Birkin@amann.com</a:t>
            </a:r>
            <a:endParaRPr lang="en-GB" sz="2000" dirty="0"/>
          </a:p>
          <a:p>
            <a:pPr marL="0" indent="0">
              <a:buNone/>
            </a:pPr>
            <a:r>
              <a:rPr lang="en-GB" sz="2000" dirty="0"/>
              <a:t>Version05 – 04.10.2025</a:t>
            </a:r>
          </a:p>
        </p:txBody>
      </p:sp>
    </p:spTree>
    <p:extLst>
      <p:ext uri="{BB962C8B-B14F-4D97-AF65-F5344CB8AC3E}">
        <p14:creationId xmlns:p14="http://schemas.microsoft.com/office/powerpoint/2010/main" val="5442326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EB49D8-84A7-0913-C7D5-E6D480323B25}"/>
              </a:ext>
            </a:extLst>
          </p:cNvPr>
          <p:cNvSpPr>
            <a:spLocks noGrp="1"/>
          </p:cNvSpPr>
          <p:nvPr>
            <p:ph type="title"/>
          </p:nvPr>
        </p:nvSpPr>
        <p:spPr/>
        <p:txBody>
          <a:bodyPr/>
          <a:lstStyle/>
          <a:p>
            <a:endParaRPr lang="en-GB"/>
          </a:p>
        </p:txBody>
      </p:sp>
      <p:sp>
        <p:nvSpPr>
          <p:cNvPr id="3" name="Inhaltsplatzhalter 2">
            <a:extLst>
              <a:ext uri="{FF2B5EF4-FFF2-40B4-BE49-F238E27FC236}">
                <a16:creationId xmlns:a16="http://schemas.microsoft.com/office/drawing/2014/main" id="{FDAC1073-C7A0-615F-EF79-C21ED2A699CE}"/>
              </a:ext>
            </a:extLst>
          </p:cNvPr>
          <p:cNvSpPr>
            <a:spLocks noGrp="1"/>
          </p:cNvSpPr>
          <p:nvPr>
            <p:ph idx="1"/>
          </p:nvPr>
        </p:nvSpPr>
        <p:spPr/>
        <p:txBody>
          <a:bodyPr/>
          <a:lstStyle/>
          <a:p>
            <a:pPr marL="0" indent="0">
              <a:buNone/>
            </a:pPr>
            <a:r>
              <a:rPr lang="en-GB" b="1"/>
              <a:t>Learning Nugget 005</a:t>
            </a:r>
            <a:r>
              <a:rPr lang="en-GB"/>
              <a:t> provides a concise, professional introduction to the site and its flow of goods. It outlines the basic setup, layout, and key process interfaces—showing where materials enter, how they move through operations, and where they exit. By the end, learners gain a clear, high-level overview that prepares them for deeper operational modules and on-the-job application.</a:t>
            </a:r>
          </a:p>
        </p:txBody>
      </p:sp>
      <p:sp>
        <p:nvSpPr>
          <p:cNvPr id="4" name="Datumsplatzhalter 3">
            <a:extLst>
              <a:ext uri="{FF2B5EF4-FFF2-40B4-BE49-F238E27FC236}">
                <a16:creationId xmlns:a16="http://schemas.microsoft.com/office/drawing/2014/main" id="{28E5DF44-1F87-3878-CCDE-0EB85961BB30}"/>
              </a:ext>
            </a:extLst>
          </p:cNvPr>
          <p:cNvSpPr>
            <a:spLocks noGrp="1"/>
          </p:cNvSpPr>
          <p:nvPr>
            <p:ph type="dt" sz="half" idx="10"/>
          </p:nvPr>
        </p:nvSpPr>
        <p:spPr/>
        <p:txBody>
          <a:bodyPr/>
          <a:lstStyle/>
          <a:p>
            <a:fld id="{645817E2-A784-4298-950E-707C6FF09E8C}" type="datetime6">
              <a:rPr lang="en-GB" smtClean="0"/>
              <a:t>October 25</a:t>
            </a:fld>
            <a:endParaRPr lang="en-GB"/>
          </a:p>
        </p:txBody>
      </p:sp>
      <p:sp>
        <p:nvSpPr>
          <p:cNvPr id="5" name="Fußzeilenplatzhalter 4">
            <a:extLst>
              <a:ext uri="{FF2B5EF4-FFF2-40B4-BE49-F238E27FC236}">
                <a16:creationId xmlns:a16="http://schemas.microsoft.com/office/drawing/2014/main" id="{18D7329E-EC88-317C-0A18-497111123B8F}"/>
              </a:ext>
            </a:extLst>
          </p:cNvPr>
          <p:cNvSpPr>
            <a:spLocks noGrp="1"/>
          </p:cNvSpPr>
          <p:nvPr>
            <p:ph type="ftr" sz="quarter" idx="11"/>
          </p:nvPr>
        </p:nvSpPr>
        <p:spPr/>
        <p:txBody>
          <a:bodyPr/>
          <a:lstStyle/>
          <a:p>
            <a:r>
              <a:rPr lang="en-GB"/>
              <a:t>AMANN Learning Hub | Learning Nugget LN-002 SIC Meeting by Royston Birkin</a:t>
            </a:r>
          </a:p>
        </p:txBody>
      </p:sp>
      <p:sp>
        <p:nvSpPr>
          <p:cNvPr id="6" name="Foliennummernplatzhalter 5">
            <a:extLst>
              <a:ext uri="{FF2B5EF4-FFF2-40B4-BE49-F238E27FC236}">
                <a16:creationId xmlns:a16="http://schemas.microsoft.com/office/drawing/2014/main" id="{5B8EB790-7A63-A703-CF0B-148C6A197ADB}"/>
              </a:ext>
            </a:extLst>
          </p:cNvPr>
          <p:cNvSpPr>
            <a:spLocks noGrp="1"/>
          </p:cNvSpPr>
          <p:nvPr>
            <p:ph type="sldNum" sz="quarter" idx="12"/>
          </p:nvPr>
        </p:nvSpPr>
        <p:spPr/>
        <p:txBody>
          <a:bodyPr/>
          <a:lstStyle/>
          <a:p>
            <a:fld id="{8448D224-28C4-414C-B48A-F67AA4EBF80F}" type="slidenum">
              <a:rPr lang="en-GB" smtClean="0"/>
              <a:t>3</a:t>
            </a:fld>
            <a:endParaRPr lang="en-GB"/>
          </a:p>
        </p:txBody>
      </p:sp>
    </p:spTree>
    <p:extLst>
      <p:ext uri="{BB962C8B-B14F-4D97-AF65-F5344CB8AC3E}">
        <p14:creationId xmlns:p14="http://schemas.microsoft.com/office/powerpoint/2010/main" val="1504098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ACDE3F-DB0C-F09E-5D5D-BB6CC242E776}"/>
              </a:ext>
            </a:extLst>
          </p:cNvPr>
          <p:cNvSpPr>
            <a:spLocks noGrp="1"/>
          </p:cNvSpPr>
          <p:nvPr>
            <p:ph type="title"/>
          </p:nvPr>
        </p:nvSpPr>
        <p:spPr/>
        <p:txBody>
          <a:bodyPr/>
          <a:lstStyle/>
          <a:p>
            <a:r>
              <a:rPr lang="en-GB"/>
              <a:t>Why It’s Important to Understand the AMANN UK Site</a:t>
            </a:r>
          </a:p>
        </p:txBody>
      </p:sp>
      <p:sp>
        <p:nvSpPr>
          <p:cNvPr id="3" name="Inhaltsplatzhalter 2">
            <a:extLst>
              <a:ext uri="{FF2B5EF4-FFF2-40B4-BE49-F238E27FC236}">
                <a16:creationId xmlns:a16="http://schemas.microsoft.com/office/drawing/2014/main" id="{3620ED91-0056-A9B2-8E41-2DE17F69E598}"/>
              </a:ext>
            </a:extLst>
          </p:cNvPr>
          <p:cNvSpPr>
            <a:spLocks noGrp="1"/>
          </p:cNvSpPr>
          <p:nvPr>
            <p:ph idx="1"/>
          </p:nvPr>
        </p:nvSpPr>
        <p:spPr>
          <a:xfrm>
            <a:off x="838200" y="1825625"/>
            <a:ext cx="10908792" cy="4351338"/>
          </a:xfrm>
        </p:spPr>
        <p:txBody>
          <a:bodyPr>
            <a:normAutofit/>
          </a:bodyPr>
          <a:lstStyle/>
          <a:p>
            <a:pPr marL="0" indent="0">
              <a:buNone/>
            </a:pPr>
            <a:r>
              <a:rPr lang="en-GB" sz="2400"/>
              <a:t>Gaining a clear understanding of the AMANN UK site's structure and value stream helps every employee see how their work contributes to the bigger picture.</a:t>
            </a:r>
          </a:p>
          <a:p>
            <a:pPr marL="0" indent="0">
              <a:buNone/>
            </a:pPr>
            <a:r>
              <a:rPr lang="en-GB" sz="2400"/>
              <a:t>By knowing how products flow through each department — from — employees can:</a:t>
            </a:r>
            <a:r>
              <a:rPr lang="en-GB" sz="2400" b="1"/>
              <a:t>Twisting to Dyeing, Bonding, and Final Winding </a:t>
            </a:r>
          </a:p>
          <a:p>
            <a:pPr marL="536575">
              <a:buFont typeface="Aptos" panose="020B0004020202020204" pitchFamily="34" charset="0"/>
              <a:buChar char="✓"/>
            </a:pPr>
            <a:r>
              <a:rPr lang="en-GB" sz="2400"/>
              <a:t> Understand </a:t>
            </a:r>
            <a:r>
              <a:rPr lang="en-GB" sz="2400" b="1"/>
              <a:t>where and how value is created</a:t>
            </a:r>
          </a:p>
          <a:p>
            <a:pPr marL="536575">
              <a:buFont typeface="Aptos" panose="020B0004020202020204" pitchFamily="34" charset="0"/>
              <a:buChar char="✓"/>
            </a:pPr>
            <a:r>
              <a:rPr lang="en-GB" sz="2400"/>
              <a:t> See </a:t>
            </a:r>
            <a:r>
              <a:rPr lang="en-GB" sz="2400" b="1"/>
              <a:t>how departments connect and rely on each other</a:t>
            </a:r>
          </a:p>
          <a:p>
            <a:pPr marL="536575">
              <a:buFont typeface="Aptos" panose="020B0004020202020204" pitchFamily="34" charset="0"/>
              <a:buChar char="✓"/>
            </a:pPr>
            <a:r>
              <a:rPr lang="en-GB" sz="2400"/>
              <a:t> Recognize the importance of </a:t>
            </a:r>
            <a:r>
              <a:rPr lang="en-GB" sz="2400" b="1"/>
              <a:t>quality, efficiency, and teamwork</a:t>
            </a:r>
          </a:p>
          <a:p>
            <a:pPr marL="0" indent="0">
              <a:buNone/>
            </a:pPr>
            <a:r>
              <a:rPr lang="en-GB" sz="2400"/>
              <a:t>This knowledge empowers individuals to act with purpose, strengthens collaboration, and supports our shared goal of continuous improvement and job security.</a:t>
            </a:r>
          </a:p>
        </p:txBody>
      </p:sp>
      <p:sp>
        <p:nvSpPr>
          <p:cNvPr id="4" name="Datumsplatzhalter 3">
            <a:extLst>
              <a:ext uri="{FF2B5EF4-FFF2-40B4-BE49-F238E27FC236}">
                <a16:creationId xmlns:a16="http://schemas.microsoft.com/office/drawing/2014/main" id="{2DA297CB-DBF8-8C38-F4E1-877B38D1D9FA}"/>
              </a:ext>
            </a:extLst>
          </p:cNvPr>
          <p:cNvSpPr>
            <a:spLocks noGrp="1"/>
          </p:cNvSpPr>
          <p:nvPr>
            <p:ph type="dt" sz="half" idx="10"/>
          </p:nvPr>
        </p:nvSpPr>
        <p:spPr/>
        <p:txBody>
          <a:bodyPr/>
          <a:lstStyle/>
          <a:p>
            <a:fld id="{645817E2-A784-4298-950E-707C6FF09E8C}" type="datetime6">
              <a:rPr lang="en-GB" smtClean="0"/>
              <a:t>October 25</a:t>
            </a:fld>
            <a:endParaRPr lang="en-GB"/>
          </a:p>
        </p:txBody>
      </p:sp>
      <p:sp>
        <p:nvSpPr>
          <p:cNvPr id="5" name="Fußzeilenplatzhalter 4">
            <a:extLst>
              <a:ext uri="{FF2B5EF4-FFF2-40B4-BE49-F238E27FC236}">
                <a16:creationId xmlns:a16="http://schemas.microsoft.com/office/drawing/2014/main" id="{1FDAEFCC-0683-88A2-3219-BAAA56DA44C7}"/>
              </a:ext>
            </a:extLst>
          </p:cNvPr>
          <p:cNvSpPr>
            <a:spLocks noGrp="1"/>
          </p:cNvSpPr>
          <p:nvPr>
            <p:ph type="ftr" sz="quarter" idx="11"/>
          </p:nvPr>
        </p:nvSpPr>
        <p:spPr/>
        <p:txBody>
          <a:bodyPr/>
          <a:lstStyle/>
          <a:p>
            <a:r>
              <a:rPr lang="en-GB"/>
              <a:t>AMANN Learning Hub | Learning Nugget LN-002 SIC Meeting by Royston Birkin</a:t>
            </a:r>
          </a:p>
        </p:txBody>
      </p:sp>
      <p:sp>
        <p:nvSpPr>
          <p:cNvPr id="6" name="Foliennummernplatzhalter 5">
            <a:extLst>
              <a:ext uri="{FF2B5EF4-FFF2-40B4-BE49-F238E27FC236}">
                <a16:creationId xmlns:a16="http://schemas.microsoft.com/office/drawing/2014/main" id="{1564736E-BA0E-F465-B01D-CA53FE2D0EEA}"/>
              </a:ext>
            </a:extLst>
          </p:cNvPr>
          <p:cNvSpPr>
            <a:spLocks noGrp="1"/>
          </p:cNvSpPr>
          <p:nvPr>
            <p:ph type="sldNum" sz="quarter" idx="12"/>
          </p:nvPr>
        </p:nvSpPr>
        <p:spPr/>
        <p:txBody>
          <a:bodyPr/>
          <a:lstStyle/>
          <a:p>
            <a:fld id="{8448D224-28C4-414C-B48A-F67AA4EBF80F}" type="slidenum">
              <a:rPr lang="en-GB" smtClean="0"/>
              <a:t>4</a:t>
            </a:fld>
            <a:endParaRPr lang="en-GB"/>
          </a:p>
        </p:txBody>
      </p:sp>
    </p:spTree>
    <p:extLst>
      <p:ext uri="{BB962C8B-B14F-4D97-AF65-F5344CB8AC3E}">
        <p14:creationId xmlns:p14="http://schemas.microsoft.com/office/powerpoint/2010/main" val="27113387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FD8A3E-3D38-3EC6-0E15-14ED28EC5D28}"/>
              </a:ext>
            </a:extLst>
          </p:cNvPr>
          <p:cNvSpPr>
            <a:spLocks noGrp="1"/>
          </p:cNvSpPr>
          <p:nvPr>
            <p:ph type="title"/>
          </p:nvPr>
        </p:nvSpPr>
        <p:spPr/>
        <p:txBody>
          <a:bodyPr>
            <a:normAutofit/>
          </a:bodyPr>
          <a:lstStyle/>
          <a:p>
            <a:r>
              <a:rPr lang="en-GB"/>
              <a:t>Why Is Production Divided into Cells – and What Does It Mean at AMANN Group UK?</a:t>
            </a:r>
          </a:p>
        </p:txBody>
      </p:sp>
      <p:sp>
        <p:nvSpPr>
          <p:cNvPr id="3" name="Inhaltsplatzhalter 2">
            <a:extLst>
              <a:ext uri="{FF2B5EF4-FFF2-40B4-BE49-F238E27FC236}">
                <a16:creationId xmlns:a16="http://schemas.microsoft.com/office/drawing/2014/main" id="{E67C3C51-4E14-A3D1-6550-4788ECFF206D}"/>
              </a:ext>
            </a:extLst>
          </p:cNvPr>
          <p:cNvSpPr>
            <a:spLocks noGrp="1"/>
          </p:cNvSpPr>
          <p:nvPr>
            <p:ph idx="1"/>
          </p:nvPr>
        </p:nvSpPr>
        <p:spPr>
          <a:xfrm>
            <a:off x="838200" y="1825625"/>
            <a:ext cx="10515600" cy="1603375"/>
          </a:xfrm>
        </p:spPr>
        <p:txBody>
          <a:bodyPr>
            <a:normAutofit/>
          </a:bodyPr>
          <a:lstStyle/>
          <a:p>
            <a:pPr marL="0" indent="0">
              <a:buNone/>
            </a:pPr>
            <a:r>
              <a:rPr lang="de-DE" sz="2000" b="1">
                <a:latin typeface="Aptos" panose="020B0004020202020204" pitchFamily="34" charset="0"/>
                <a:ea typeface="Times New Roman" panose="02020603050405020304" pitchFamily="18" charset="0"/>
                <a:cs typeface="Times New Roman" panose="02020603050405020304" pitchFamily="18" charset="0"/>
              </a:rPr>
              <a:t>Cell production</a:t>
            </a:r>
            <a:r>
              <a:rPr lang="de-DE" sz="2000">
                <a:latin typeface="Aptos" panose="020B0004020202020204" pitchFamily="34" charset="0"/>
                <a:ea typeface="Times New Roman" panose="02020603050405020304" pitchFamily="18" charset="0"/>
                <a:cs typeface="Times New Roman" panose="02020603050405020304" pitchFamily="18" charset="0"/>
              </a:rPr>
              <a:t> is a modern manufacturing principle in which related tasks are grouped into dedicated </a:t>
            </a:r>
            <a:r>
              <a:rPr lang="de-DE" sz="2000" b="1">
                <a:latin typeface="Aptos" panose="020B0004020202020204" pitchFamily="34" charset="0"/>
                <a:ea typeface="Times New Roman" panose="02020603050405020304" pitchFamily="18" charset="0"/>
                <a:cs typeface="Times New Roman" panose="02020603050405020304" pitchFamily="18" charset="0"/>
              </a:rPr>
              <a:t>“cells”</a:t>
            </a:r>
            <a:r>
              <a:rPr lang="de-DE" sz="2000">
                <a:latin typeface="Aptos" panose="020B0004020202020204" pitchFamily="34" charset="0"/>
                <a:ea typeface="Times New Roman" panose="02020603050405020304" pitchFamily="18" charset="0"/>
                <a:cs typeface="Times New Roman" panose="02020603050405020304" pitchFamily="18" charset="0"/>
              </a:rPr>
              <a:t> — self-contained work units responsible for a specific part of the overall process. Each cell typically has its own team, equipment, and often integrated quality control, enabling a more focused and efficient workflow.</a:t>
            </a:r>
          </a:p>
        </p:txBody>
      </p:sp>
      <p:sp>
        <p:nvSpPr>
          <p:cNvPr id="4" name="Datumsplatzhalter 3">
            <a:extLst>
              <a:ext uri="{FF2B5EF4-FFF2-40B4-BE49-F238E27FC236}">
                <a16:creationId xmlns:a16="http://schemas.microsoft.com/office/drawing/2014/main" id="{DA887A12-1613-B9EE-6ECE-0618077B0E91}"/>
              </a:ext>
            </a:extLst>
          </p:cNvPr>
          <p:cNvSpPr>
            <a:spLocks noGrp="1"/>
          </p:cNvSpPr>
          <p:nvPr>
            <p:ph type="dt" sz="half" idx="10"/>
          </p:nvPr>
        </p:nvSpPr>
        <p:spPr/>
        <p:txBody>
          <a:bodyPr/>
          <a:lstStyle/>
          <a:p>
            <a:fld id="{645817E2-A784-4298-950E-707C6FF09E8C}" type="datetime6">
              <a:rPr lang="en-GB" smtClean="0"/>
              <a:t>October 25</a:t>
            </a:fld>
            <a:endParaRPr lang="en-GB"/>
          </a:p>
        </p:txBody>
      </p:sp>
      <p:sp>
        <p:nvSpPr>
          <p:cNvPr id="5" name="Fußzeilenplatzhalter 4">
            <a:extLst>
              <a:ext uri="{FF2B5EF4-FFF2-40B4-BE49-F238E27FC236}">
                <a16:creationId xmlns:a16="http://schemas.microsoft.com/office/drawing/2014/main" id="{3674E893-690F-1734-A532-576E8172A0DD}"/>
              </a:ext>
            </a:extLst>
          </p:cNvPr>
          <p:cNvSpPr>
            <a:spLocks noGrp="1"/>
          </p:cNvSpPr>
          <p:nvPr>
            <p:ph type="ftr" sz="quarter" idx="11"/>
          </p:nvPr>
        </p:nvSpPr>
        <p:spPr/>
        <p:txBody>
          <a:bodyPr/>
          <a:lstStyle/>
          <a:p>
            <a:r>
              <a:rPr lang="en-GB"/>
              <a:t>AMANN Learning Hub | Learning Nugget LN-002 SIC Meeting by Royston Birkin</a:t>
            </a:r>
          </a:p>
        </p:txBody>
      </p:sp>
      <p:sp>
        <p:nvSpPr>
          <p:cNvPr id="6" name="Foliennummernplatzhalter 5">
            <a:extLst>
              <a:ext uri="{FF2B5EF4-FFF2-40B4-BE49-F238E27FC236}">
                <a16:creationId xmlns:a16="http://schemas.microsoft.com/office/drawing/2014/main" id="{6F8C43F0-2512-91AC-CE5C-E2401150A8AE}"/>
              </a:ext>
            </a:extLst>
          </p:cNvPr>
          <p:cNvSpPr>
            <a:spLocks noGrp="1"/>
          </p:cNvSpPr>
          <p:nvPr>
            <p:ph type="sldNum" sz="quarter" idx="12"/>
          </p:nvPr>
        </p:nvSpPr>
        <p:spPr/>
        <p:txBody>
          <a:bodyPr/>
          <a:lstStyle/>
          <a:p>
            <a:fld id="{8448D224-28C4-414C-B48A-F67AA4EBF80F}" type="slidenum">
              <a:rPr lang="en-GB" smtClean="0"/>
              <a:t>5</a:t>
            </a:fld>
            <a:endParaRPr lang="en-GB"/>
          </a:p>
        </p:txBody>
      </p:sp>
      <p:sp>
        <p:nvSpPr>
          <p:cNvPr id="7" name="Inhaltsplatzhalter 2">
            <a:extLst>
              <a:ext uri="{FF2B5EF4-FFF2-40B4-BE49-F238E27FC236}">
                <a16:creationId xmlns:a16="http://schemas.microsoft.com/office/drawing/2014/main" id="{CC7E763E-52AC-CBFC-6DF1-29ED8CA622DF}"/>
              </a:ext>
            </a:extLst>
          </p:cNvPr>
          <p:cNvSpPr txBox="1">
            <a:spLocks/>
          </p:cNvSpPr>
          <p:nvPr/>
        </p:nvSpPr>
        <p:spPr>
          <a:xfrm>
            <a:off x="838200" y="3182112"/>
            <a:ext cx="9677400" cy="305409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000" b="1">
                <a:latin typeface="Aptos" panose="020B0004020202020204" pitchFamily="34" charset="0"/>
                <a:ea typeface="Times New Roman" panose="02020603050405020304" pitchFamily="18" charset="0"/>
                <a:cs typeface="Times New Roman" panose="02020603050405020304" pitchFamily="18" charset="0"/>
              </a:rPr>
              <a:t>What Does This Mean at AMANN Group UK?</a:t>
            </a:r>
          </a:p>
          <a:p>
            <a:pPr marL="0" indent="0">
              <a:buFont typeface="Arial" panose="020B0604020202020204" pitchFamily="34" charset="0"/>
              <a:buNone/>
            </a:pPr>
            <a:r>
              <a:rPr lang="en-GB" sz="2000">
                <a:latin typeface="Aptos" panose="020B0004020202020204" pitchFamily="34" charset="0"/>
                <a:ea typeface="Times New Roman" panose="02020603050405020304" pitchFamily="18" charset="0"/>
                <a:cs typeface="Times New Roman" panose="02020603050405020304" pitchFamily="18" charset="0"/>
              </a:rPr>
              <a:t>At AMANN UK, the main production departments —Twisting, Dyeing, Bonding, and Final Winding — are organized into clearly defined functional cells. This means:</a:t>
            </a:r>
          </a:p>
          <a:p>
            <a:r>
              <a:rPr lang="en-GB" sz="2000">
                <a:latin typeface="Aptos" panose="020B0004020202020204" pitchFamily="34" charset="0"/>
                <a:ea typeface="Times New Roman" panose="02020603050405020304" pitchFamily="18" charset="0"/>
                <a:cs typeface="Times New Roman" panose="02020603050405020304" pitchFamily="18" charset="0"/>
              </a:rPr>
              <a:t>Clearly separated work zones for distinct process steps</a:t>
            </a:r>
          </a:p>
          <a:p>
            <a:r>
              <a:rPr lang="en-GB" sz="2000">
                <a:latin typeface="Aptos" panose="020B0004020202020204" pitchFamily="34" charset="0"/>
                <a:ea typeface="Times New Roman" panose="02020603050405020304" pitchFamily="18" charset="0"/>
                <a:cs typeface="Times New Roman" panose="02020603050405020304" pitchFamily="18" charset="0"/>
              </a:rPr>
              <a:t>Dedicated teams accountable for their output and quality</a:t>
            </a:r>
          </a:p>
          <a:p>
            <a:r>
              <a:rPr lang="en-GB" sz="2000">
                <a:latin typeface="Aptos" panose="020B0004020202020204" pitchFamily="34" charset="0"/>
                <a:ea typeface="Times New Roman" panose="02020603050405020304" pitchFamily="18" charset="0"/>
                <a:cs typeface="Times New Roman" panose="02020603050405020304" pitchFamily="18" charset="0"/>
              </a:rPr>
              <a:t>Faster issue detection thanks to localized KPIs and quality checkpoints</a:t>
            </a:r>
          </a:p>
          <a:p>
            <a:r>
              <a:rPr lang="en-GB" sz="2000">
                <a:latin typeface="Aptos" panose="020B0004020202020204" pitchFamily="34" charset="0"/>
                <a:ea typeface="Times New Roman" panose="02020603050405020304" pitchFamily="18" charset="0"/>
                <a:cs typeface="Times New Roman" panose="02020603050405020304" pitchFamily="18" charset="0"/>
              </a:rPr>
              <a:t>Smooth material handovers from cell to cell, reducing waiting times</a:t>
            </a:r>
          </a:p>
        </p:txBody>
      </p:sp>
    </p:spTree>
    <p:extLst>
      <p:ext uri="{BB962C8B-B14F-4D97-AF65-F5344CB8AC3E}">
        <p14:creationId xmlns:p14="http://schemas.microsoft.com/office/powerpoint/2010/main" val="21683279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1F264F7-5343-55B7-661D-1668D26E74D2}"/>
              </a:ext>
            </a:extLst>
          </p:cNvPr>
          <p:cNvSpPr>
            <a:spLocks noGrp="1"/>
          </p:cNvSpPr>
          <p:nvPr>
            <p:ph type="title"/>
          </p:nvPr>
        </p:nvSpPr>
        <p:spPr/>
        <p:txBody>
          <a:bodyPr/>
          <a:lstStyle/>
          <a:p>
            <a:r>
              <a:rPr lang="de-DE">
                <a:latin typeface="Aptos" panose="020B0004020202020204" pitchFamily="34" charset="0"/>
                <a:ea typeface="Times New Roman" panose="02020603050405020304" pitchFamily="18" charset="0"/>
                <a:cs typeface="Times New Roman" panose="02020603050405020304" pitchFamily="18" charset="0"/>
              </a:rPr>
              <a:t>Benefits of the Cell Structure at AMANN UK</a:t>
            </a:r>
            <a:endParaRPr lang="en-GB"/>
          </a:p>
        </p:txBody>
      </p:sp>
      <p:sp>
        <p:nvSpPr>
          <p:cNvPr id="3" name="Inhaltsplatzhalter 2">
            <a:extLst>
              <a:ext uri="{FF2B5EF4-FFF2-40B4-BE49-F238E27FC236}">
                <a16:creationId xmlns:a16="http://schemas.microsoft.com/office/drawing/2014/main" id="{98E19CBA-CF37-8BA1-C4B0-F9651464E4E5}"/>
              </a:ext>
            </a:extLst>
          </p:cNvPr>
          <p:cNvSpPr>
            <a:spLocks noGrp="1"/>
          </p:cNvSpPr>
          <p:nvPr>
            <p:ph idx="1"/>
          </p:nvPr>
        </p:nvSpPr>
        <p:spPr/>
        <p:txBody>
          <a:bodyPr>
            <a:normAutofit/>
          </a:bodyPr>
          <a:lstStyle/>
          <a:p>
            <a:pPr marL="360363" indent="-360363">
              <a:buFont typeface="Aptos" panose="020B0004020202020204" pitchFamily="34" charset="0"/>
              <a:buChar char="✓"/>
            </a:pPr>
            <a:r>
              <a:rPr lang="en-GB" sz="2000"/>
              <a:t>Increased transparency across the value stream</a:t>
            </a:r>
          </a:p>
          <a:p>
            <a:pPr marL="360363" indent="-360363">
              <a:buFont typeface="Aptos" panose="020B0004020202020204" pitchFamily="34" charset="0"/>
              <a:buChar char="✓"/>
            </a:pPr>
            <a:r>
              <a:rPr lang="en-GB" sz="2000"/>
              <a:t>Improved traceability of issues or delays</a:t>
            </a:r>
          </a:p>
          <a:p>
            <a:pPr marL="360363" indent="-360363">
              <a:buFont typeface="Aptos" panose="020B0004020202020204" pitchFamily="34" charset="0"/>
              <a:buChar char="✓"/>
            </a:pPr>
            <a:r>
              <a:rPr lang="en-GB" sz="2000"/>
              <a:t>Greater ownership and engagement among team members</a:t>
            </a:r>
          </a:p>
          <a:p>
            <a:pPr marL="360363" indent="-360363">
              <a:buFont typeface="Aptos" panose="020B0004020202020204" pitchFamily="34" charset="0"/>
              <a:buChar char="✓"/>
            </a:pPr>
            <a:r>
              <a:rPr lang="en-GB" sz="2000"/>
              <a:t>Flexible resource management</a:t>
            </a:r>
          </a:p>
          <a:p>
            <a:pPr marL="360363" indent="-360363">
              <a:buFont typeface="Aptos" panose="020B0004020202020204" pitchFamily="34" charset="0"/>
              <a:buChar char="✓"/>
            </a:pPr>
            <a:r>
              <a:rPr lang="en-GB" sz="2000"/>
              <a:t>Strong foundation for continuous improvement and lean operations</a:t>
            </a:r>
          </a:p>
          <a:p>
            <a:pPr marL="0" indent="0">
              <a:buNone/>
            </a:pPr>
            <a:endParaRPr lang="en-GB" sz="2000"/>
          </a:p>
          <a:p>
            <a:pPr marL="0" indent="0">
              <a:buNone/>
            </a:pPr>
            <a:r>
              <a:rPr lang="en-GB" sz="2000"/>
              <a:t>At AMANN UK, each cell operates like a “mini business unit” within the larger production system — playing a direct role in delivering quality and reliability to the customer.</a:t>
            </a:r>
          </a:p>
        </p:txBody>
      </p:sp>
      <p:sp>
        <p:nvSpPr>
          <p:cNvPr id="4" name="Datumsplatzhalter 3">
            <a:extLst>
              <a:ext uri="{FF2B5EF4-FFF2-40B4-BE49-F238E27FC236}">
                <a16:creationId xmlns:a16="http://schemas.microsoft.com/office/drawing/2014/main" id="{49C236CA-432C-32D5-67B5-838E92C0AA1F}"/>
              </a:ext>
            </a:extLst>
          </p:cNvPr>
          <p:cNvSpPr>
            <a:spLocks noGrp="1"/>
          </p:cNvSpPr>
          <p:nvPr>
            <p:ph type="dt" sz="half" idx="10"/>
          </p:nvPr>
        </p:nvSpPr>
        <p:spPr/>
        <p:txBody>
          <a:bodyPr/>
          <a:lstStyle/>
          <a:p>
            <a:fld id="{645817E2-A784-4298-950E-707C6FF09E8C}" type="datetime6">
              <a:rPr lang="en-GB" smtClean="0"/>
              <a:t>October 25</a:t>
            </a:fld>
            <a:endParaRPr lang="en-GB"/>
          </a:p>
        </p:txBody>
      </p:sp>
      <p:sp>
        <p:nvSpPr>
          <p:cNvPr id="5" name="Fußzeilenplatzhalter 4">
            <a:extLst>
              <a:ext uri="{FF2B5EF4-FFF2-40B4-BE49-F238E27FC236}">
                <a16:creationId xmlns:a16="http://schemas.microsoft.com/office/drawing/2014/main" id="{1F1F8DE3-E018-8760-F24A-D45D48ED0966}"/>
              </a:ext>
            </a:extLst>
          </p:cNvPr>
          <p:cNvSpPr>
            <a:spLocks noGrp="1"/>
          </p:cNvSpPr>
          <p:nvPr>
            <p:ph type="ftr" sz="quarter" idx="11"/>
          </p:nvPr>
        </p:nvSpPr>
        <p:spPr/>
        <p:txBody>
          <a:bodyPr/>
          <a:lstStyle/>
          <a:p>
            <a:r>
              <a:rPr lang="en-GB"/>
              <a:t>AMANN Learning Hub | Learning Nugget LN-002 SIC Meeting by Royston Birkin</a:t>
            </a:r>
          </a:p>
        </p:txBody>
      </p:sp>
      <p:sp>
        <p:nvSpPr>
          <p:cNvPr id="6" name="Foliennummernplatzhalter 5">
            <a:extLst>
              <a:ext uri="{FF2B5EF4-FFF2-40B4-BE49-F238E27FC236}">
                <a16:creationId xmlns:a16="http://schemas.microsoft.com/office/drawing/2014/main" id="{C44AECFF-6F52-D29A-3B72-4B2393313310}"/>
              </a:ext>
            </a:extLst>
          </p:cNvPr>
          <p:cNvSpPr>
            <a:spLocks noGrp="1"/>
          </p:cNvSpPr>
          <p:nvPr>
            <p:ph type="sldNum" sz="quarter" idx="12"/>
          </p:nvPr>
        </p:nvSpPr>
        <p:spPr/>
        <p:txBody>
          <a:bodyPr/>
          <a:lstStyle/>
          <a:p>
            <a:fld id="{8448D224-28C4-414C-B48A-F67AA4EBF80F}" type="slidenum">
              <a:rPr lang="en-GB" smtClean="0"/>
              <a:t>6</a:t>
            </a:fld>
            <a:endParaRPr lang="en-GB"/>
          </a:p>
        </p:txBody>
      </p:sp>
    </p:spTree>
    <p:extLst>
      <p:ext uri="{BB962C8B-B14F-4D97-AF65-F5344CB8AC3E}">
        <p14:creationId xmlns:p14="http://schemas.microsoft.com/office/powerpoint/2010/main" val="39824630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534395-9A12-E9B2-529C-AEE99AF9EEE2}"/>
              </a:ext>
            </a:extLst>
          </p:cNvPr>
          <p:cNvSpPr>
            <a:spLocks noGrp="1"/>
          </p:cNvSpPr>
          <p:nvPr>
            <p:ph type="title"/>
          </p:nvPr>
        </p:nvSpPr>
        <p:spPr>
          <a:xfrm>
            <a:off x="341086" y="1"/>
            <a:ext cx="10174515" cy="634777"/>
          </a:xfrm>
        </p:spPr>
        <p:txBody>
          <a:bodyPr>
            <a:normAutofit/>
          </a:bodyPr>
          <a:lstStyle/>
          <a:p>
            <a:r>
              <a:rPr lang="en-GB" sz="2000"/>
              <a:t>Company View  ·  Value Stream </a:t>
            </a:r>
          </a:p>
        </p:txBody>
      </p:sp>
      <p:sp>
        <p:nvSpPr>
          <p:cNvPr id="4" name="Datumsplatzhalter 3">
            <a:extLst>
              <a:ext uri="{FF2B5EF4-FFF2-40B4-BE49-F238E27FC236}">
                <a16:creationId xmlns:a16="http://schemas.microsoft.com/office/drawing/2014/main" id="{1C93A56F-23E1-3471-939E-8F68FE6FB303}"/>
              </a:ext>
            </a:extLst>
          </p:cNvPr>
          <p:cNvSpPr>
            <a:spLocks noGrp="1"/>
          </p:cNvSpPr>
          <p:nvPr>
            <p:ph type="dt" sz="half" idx="10"/>
          </p:nvPr>
        </p:nvSpPr>
        <p:spPr/>
        <p:txBody>
          <a:bodyPr/>
          <a:lstStyle/>
          <a:p>
            <a:fld id="{645817E2-A784-4298-950E-707C6FF09E8C}" type="datetime6">
              <a:rPr lang="en-GB" smtClean="0"/>
              <a:t>October 25</a:t>
            </a:fld>
            <a:endParaRPr lang="en-GB"/>
          </a:p>
        </p:txBody>
      </p:sp>
      <p:sp>
        <p:nvSpPr>
          <p:cNvPr id="5" name="Fußzeilenplatzhalter 4">
            <a:extLst>
              <a:ext uri="{FF2B5EF4-FFF2-40B4-BE49-F238E27FC236}">
                <a16:creationId xmlns:a16="http://schemas.microsoft.com/office/drawing/2014/main" id="{A41734B8-2953-10F9-B4C9-64F57AAFA2E2}"/>
              </a:ext>
            </a:extLst>
          </p:cNvPr>
          <p:cNvSpPr>
            <a:spLocks noGrp="1"/>
          </p:cNvSpPr>
          <p:nvPr>
            <p:ph type="ftr" sz="quarter" idx="11"/>
          </p:nvPr>
        </p:nvSpPr>
        <p:spPr/>
        <p:txBody>
          <a:bodyPr/>
          <a:lstStyle/>
          <a:p>
            <a:r>
              <a:rPr lang="en-GB"/>
              <a:t>AMANN Learning Hub | Learning Nugget LN-002 SIC Meeting by Royston Birkin</a:t>
            </a:r>
          </a:p>
        </p:txBody>
      </p:sp>
      <p:sp>
        <p:nvSpPr>
          <p:cNvPr id="6" name="Foliennummernplatzhalter 5">
            <a:extLst>
              <a:ext uri="{FF2B5EF4-FFF2-40B4-BE49-F238E27FC236}">
                <a16:creationId xmlns:a16="http://schemas.microsoft.com/office/drawing/2014/main" id="{0E3DDED6-664B-E84A-4559-E7CA9F72729C}"/>
              </a:ext>
            </a:extLst>
          </p:cNvPr>
          <p:cNvSpPr>
            <a:spLocks noGrp="1"/>
          </p:cNvSpPr>
          <p:nvPr>
            <p:ph type="sldNum" sz="quarter" idx="12"/>
          </p:nvPr>
        </p:nvSpPr>
        <p:spPr/>
        <p:txBody>
          <a:bodyPr/>
          <a:lstStyle/>
          <a:p>
            <a:fld id="{8448D224-28C4-414C-B48A-F67AA4EBF80F}" type="slidenum">
              <a:rPr lang="en-GB" smtClean="0"/>
              <a:t>7</a:t>
            </a:fld>
            <a:endParaRPr lang="en-GB"/>
          </a:p>
        </p:txBody>
      </p:sp>
      <p:sp>
        <p:nvSpPr>
          <p:cNvPr id="148" name="Textplatzhalter 104">
            <a:extLst>
              <a:ext uri="{FF2B5EF4-FFF2-40B4-BE49-F238E27FC236}">
                <a16:creationId xmlns:a16="http://schemas.microsoft.com/office/drawing/2014/main" id="{ACE1CBA5-0C0A-2480-536E-C459BC26C6EC}"/>
              </a:ext>
            </a:extLst>
          </p:cNvPr>
          <p:cNvSpPr txBox="1">
            <a:spLocks/>
          </p:cNvSpPr>
          <p:nvPr/>
        </p:nvSpPr>
        <p:spPr>
          <a:xfrm>
            <a:off x="8554094" y="591265"/>
            <a:ext cx="1739540" cy="4990664"/>
          </a:xfrm>
          <a:prstGeom prst="roundRect">
            <a:avLst>
              <a:gd name="adj" fmla="val 6875"/>
            </a:avLst>
          </a:prstGeom>
          <a:solidFill>
            <a:srgbClr val="FFAE00"/>
          </a:solidFill>
          <a:ln w="25400">
            <a:solidFill>
              <a:schemeClr val="tx1"/>
            </a:solidFill>
          </a:ln>
        </p:spPr>
        <p:txBody>
          <a:bodyPr vert="horz" lIns="144000" tIns="72000" rIns="0" bIns="0" rtlCol="0">
            <a:normAutofit/>
          </a:bodyPr>
          <a:lstStyle>
            <a:lvl1pPr marL="94598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1pPr>
            <a:lvl2pPr marL="2459568"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2pPr>
            <a:lvl3pPr marL="3973146"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3pPr>
            <a:lvl4pPr marL="548672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4pPr>
            <a:lvl5pPr marL="7000305"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5pPr>
            <a:lvl6pPr marL="832468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8270"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1848"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542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a:lstStyle>
          <a:p>
            <a:pPr marL="0" indent="0">
              <a:buNone/>
            </a:pPr>
            <a:r>
              <a:rPr lang="en-GB" sz="1100" b="1"/>
              <a:t>Final </a:t>
            </a:r>
            <a:br>
              <a:rPr lang="en-GB" sz="1100" b="1"/>
            </a:br>
            <a:r>
              <a:rPr lang="en-GB" sz="1100" b="1"/>
              <a:t>winding</a:t>
            </a:r>
          </a:p>
        </p:txBody>
      </p:sp>
      <p:sp>
        <p:nvSpPr>
          <p:cNvPr id="149" name="Textplatzhalter 104">
            <a:extLst>
              <a:ext uri="{FF2B5EF4-FFF2-40B4-BE49-F238E27FC236}">
                <a16:creationId xmlns:a16="http://schemas.microsoft.com/office/drawing/2014/main" id="{50D9CE42-2AE1-FB4E-E04D-B4F2C701C7AB}"/>
              </a:ext>
            </a:extLst>
          </p:cNvPr>
          <p:cNvSpPr txBox="1">
            <a:spLocks/>
          </p:cNvSpPr>
          <p:nvPr/>
        </p:nvSpPr>
        <p:spPr>
          <a:xfrm>
            <a:off x="1702193" y="630825"/>
            <a:ext cx="2097128" cy="4951104"/>
          </a:xfrm>
          <a:prstGeom prst="roundRect">
            <a:avLst>
              <a:gd name="adj" fmla="val 6636"/>
            </a:avLst>
          </a:prstGeom>
          <a:solidFill>
            <a:srgbClr val="8285DF"/>
          </a:solidFill>
          <a:ln w="25400">
            <a:solidFill>
              <a:schemeClr val="tx1"/>
            </a:solidFill>
          </a:ln>
        </p:spPr>
        <p:txBody>
          <a:bodyPr vert="horz" lIns="144000" tIns="72000" rIns="0" bIns="0" rtlCol="0">
            <a:normAutofit/>
          </a:bodyPr>
          <a:lstStyle>
            <a:lvl1pPr marL="94598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1pPr>
            <a:lvl2pPr marL="2459568"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2pPr>
            <a:lvl3pPr marL="3973146"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3pPr>
            <a:lvl4pPr marL="548672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4pPr>
            <a:lvl5pPr marL="7000305"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5pPr>
            <a:lvl6pPr marL="832468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8270"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1848"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542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a:lstStyle>
          <a:p>
            <a:pPr marL="0" indent="0">
              <a:buNone/>
            </a:pPr>
            <a:r>
              <a:rPr lang="en-GB" sz="1100" b="1"/>
              <a:t>Twisting</a:t>
            </a:r>
          </a:p>
        </p:txBody>
      </p:sp>
      <p:sp>
        <p:nvSpPr>
          <p:cNvPr id="150" name="Textplatzhalter 104">
            <a:extLst>
              <a:ext uri="{FF2B5EF4-FFF2-40B4-BE49-F238E27FC236}">
                <a16:creationId xmlns:a16="http://schemas.microsoft.com/office/drawing/2014/main" id="{A50CA73C-0CF7-AE21-ADA4-04A7BAF28310}"/>
              </a:ext>
            </a:extLst>
          </p:cNvPr>
          <p:cNvSpPr txBox="1">
            <a:spLocks/>
          </p:cNvSpPr>
          <p:nvPr/>
        </p:nvSpPr>
        <p:spPr>
          <a:xfrm>
            <a:off x="0" y="1144557"/>
            <a:ext cx="1471321" cy="4859573"/>
          </a:xfrm>
          <a:prstGeom prst="rect">
            <a:avLst/>
          </a:prstGeom>
          <a:gradFill>
            <a:gsLst>
              <a:gs pos="0">
                <a:schemeClr val="bg1"/>
              </a:gs>
              <a:gs pos="100000">
                <a:schemeClr val="bg1">
                  <a:lumMod val="85000"/>
                </a:schemeClr>
              </a:gs>
            </a:gsLst>
            <a:lin ang="10800000" scaled="0"/>
          </a:gradFill>
          <a:ln w="63500">
            <a:noFill/>
          </a:ln>
        </p:spPr>
        <p:txBody>
          <a:bodyPr vert="horz" lIns="180000" tIns="144000" rIns="0" bIns="0" rtlCol="0">
            <a:normAutofit/>
          </a:bodyPr>
          <a:lstStyle>
            <a:defPPr>
              <a:defRPr lang="en-US"/>
            </a:defPPr>
            <a:lvl1pPr indent="0" defTabSz="3027159">
              <a:lnSpc>
                <a:spcPct val="110000"/>
              </a:lnSpc>
              <a:spcBef>
                <a:spcPts val="600"/>
              </a:spcBef>
              <a:spcAft>
                <a:spcPts val="0"/>
              </a:spcAft>
              <a:buClr>
                <a:schemeClr val="accent1"/>
              </a:buClr>
              <a:buFont typeface="Arial" panose="020B0604020202020204" pitchFamily="34" charset="0"/>
              <a:buNone/>
              <a:defRPr sz="800" b="1"/>
            </a:lvl1pPr>
            <a:lvl2pPr marL="2459568" indent="-945987" defTabSz="3027159">
              <a:lnSpc>
                <a:spcPct val="110000"/>
              </a:lnSpc>
              <a:spcBef>
                <a:spcPts val="600"/>
              </a:spcBef>
              <a:spcAft>
                <a:spcPts val="0"/>
              </a:spcAft>
              <a:buClr>
                <a:schemeClr val="accent1"/>
              </a:buClr>
              <a:buFont typeface="Arial" panose="020B0604020202020204" pitchFamily="34" charset="0"/>
              <a:buChar char="∙"/>
              <a:defRPr sz="2800"/>
            </a:lvl2pPr>
            <a:lvl3pPr marL="3973146" indent="-945987" defTabSz="3027159">
              <a:lnSpc>
                <a:spcPct val="110000"/>
              </a:lnSpc>
              <a:spcBef>
                <a:spcPts val="600"/>
              </a:spcBef>
              <a:spcAft>
                <a:spcPts val="0"/>
              </a:spcAft>
              <a:buClr>
                <a:schemeClr val="accent1"/>
              </a:buClr>
              <a:buFont typeface="Arial" panose="020B0604020202020204" pitchFamily="34" charset="0"/>
              <a:buChar char="∙"/>
              <a:defRPr sz="2800"/>
            </a:lvl3pPr>
            <a:lvl4pPr marL="5486727" indent="-945987" defTabSz="3027159">
              <a:lnSpc>
                <a:spcPct val="110000"/>
              </a:lnSpc>
              <a:spcBef>
                <a:spcPts val="600"/>
              </a:spcBef>
              <a:spcAft>
                <a:spcPts val="0"/>
              </a:spcAft>
              <a:buClr>
                <a:schemeClr val="accent1"/>
              </a:buClr>
              <a:buFont typeface="Arial" panose="020B0604020202020204" pitchFamily="34" charset="0"/>
              <a:buChar char="∙"/>
              <a:defRPr sz="2800"/>
            </a:lvl4pPr>
            <a:lvl5pPr marL="7000305" indent="-945987" defTabSz="3027159">
              <a:lnSpc>
                <a:spcPct val="110000"/>
              </a:lnSpc>
              <a:spcBef>
                <a:spcPts val="600"/>
              </a:spcBef>
              <a:spcAft>
                <a:spcPts val="0"/>
              </a:spcAft>
              <a:buClr>
                <a:schemeClr val="accent1"/>
              </a:buClr>
              <a:buFont typeface="Arial" panose="020B0604020202020204" pitchFamily="34" charset="0"/>
              <a:buChar char="∙"/>
              <a:defRPr sz="2800"/>
            </a:lvl5pPr>
            <a:lvl6pPr marL="8324689" indent="-756789" defTabSz="3027159">
              <a:lnSpc>
                <a:spcPct val="90000"/>
              </a:lnSpc>
              <a:spcBef>
                <a:spcPts val="1655"/>
              </a:spcBef>
              <a:buFont typeface="Arial" panose="020B0604020202020204" pitchFamily="34" charset="0"/>
              <a:buChar char="•"/>
              <a:defRPr sz="5960"/>
            </a:lvl6pPr>
            <a:lvl7pPr marL="9838270" indent="-756789" defTabSz="3027159">
              <a:lnSpc>
                <a:spcPct val="90000"/>
              </a:lnSpc>
              <a:spcBef>
                <a:spcPts val="1655"/>
              </a:spcBef>
              <a:buFont typeface="Arial" panose="020B0604020202020204" pitchFamily="34" charset="0"/>
              <a:buChar char="•"/>
              <a:defRPr sz="5960"/>
            </a:lvl7pPr>
            <a:lvl8pPr marL="11351848" indent="-756789" defTabSz="3027159">
              <a:lnSpc>
                <a:spcPct val="90000"/>
              </a:lnSpc>
              <a:spcBef>
                <a:spcPts val="1655"/>
              </a:spcBef>
              <a:buFont typeface="Arial" panose="020B0604020202020204" pitchFamily="34" charset="0"/>
              <a:buChar char="•"/>
              <a:defRPr sz="5960"/>
            </a:lvl8pPr>
            <a:lvl9pPr marL="12865429" indent="-756789" defTabSz="3027159">
              <a:lnSpc>
                <a:spcPct val="90000"/>
              </a:lnSpc>
              <a:spcBef>
                <a:spcPts val="1655"/>
              </a:spcBef>
              <a:buFont typeface="Arial" panose="020B0604020202020204" pitchFamily="34" charset="0"/>
              <a:buChar char="•"/>
              <a:defRPr sz="5960"/>
            </a:lvl9pPr>
          </a:lstStyle>
          <a:p>
            <a:r>
              <a:rPr lang="en-GB" sz="1050"/>
              <a:t>Goods in</a:t>
            </a:r>
          </a:p>
        </p:txBody>
      </p:sp>
      <p:sp>
        <p:nvSpPr>
          <p:cNvPr id="151" name="Textplatzhalter 104">
            <a:extLst>
              <a:ext uri="{FF2B5EF4-FFF2-40B4-BE49-F238E27FC236}">
                <a16:creationId xmlns:a16="http://schemas.microsoft.com/office/drawing/2014/main" id="{678D575D-BDF6-B2A1-280E-66F654974816}"/>
              </a:ext>
            </a:extLst>
          </p:cNvPr>
          <p:cNvSpPr txBox="1">
            <a:spLocks/>
          </p:cNvSpPr>
          <p:nvPr/>
        </p:nvSpPr>
        <p:spPr>
          <a:xfrm>
            <a:off x="4362756" y="630825"/>
            <a:ext cx="2097128" cy="4951104"/>
          </a:xfrm>
          <a:prstGeom prst="roundRect">
            <a:avLst>
              <a:gd name="adj" fmla="val 6636"/>
            </a:avLst>
          </a:prstGeom>
          <a:solidFill>
            <a:srgbClr val="DF88CB"/>
          </a:solidFill>
          <a:ln w="25400">
            <a:solidFill>
              <a:schemeClr val="tx1"/>
            </a:solidFill>
          </a:ln>
        </p:spPr>
        <p:txBody>
          <a:bodyPr vert="horz" lIns="144000" tIns="72000" rIns="0" bIns="0" rtlCol="0">
            <a:normAutofit/>
          </a:bodyPr>
          <a:lstStyle>
            <a:lvl1pPr marL="94598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1pPr>
            <a:lvl2pPr marL="2459568"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2pPr>
            <a:lvl3pPr marL="3973146"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3pPr>
            <a:lvl4pPr marL="548672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4pPr>
            <a:lvl5pPr marL="7000305"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5pPr>
            <a:lvl6pPr marL="832468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8270"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1848"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542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a:lstStyle>
          <a:p>
            <a:pPr marL="0" indent="0">
              <a:buNone/>
            </a:pPr>
            <a:r>
              <a:rPr lang="en-GB" sz="1100" b="1"/>
              <a:t>Dyeing</a:t>
            </a:r>
          </a:p>
        </p:txBody>
      </p:sp>
      <p:sp>
        <p:nvSpPr>
          <p:cNvPr id="152" name="Textplatzhalter 104">
            <a:extLst>
              <a:ext uri="{FF2B5EF4-FFF2-40B4-BE49-F238E27FC236}">
                <a16:creationId xmlns:a16="http://schemas.microsoft.com/office/drawing/2014/main" id="{77DA0CFC-A638-7756-F3F8-6EEBBA4C4CFC}"/>
              </a:ext>
            </a:extLst>
          </p:cNvPr>
          <p:cNvSpPr txBox="1">
            <a:spLocks/>
          </p:cNvSpPr>
          <p:nvPr/>
        </p:nvSpPr>
        <p:spPr>
          <a:xfrm>
            <a:off x="1797517" y="1673319"/>
            <a:ext cx="1906480" cy="488811"/>
          </a:xfrm>
          <a:prstGeom prst="rect">
            <a:avLst/>
          </a:prstGeom>
          <a:noFill/>
          <a:ln w="12700">
            <a:solidFill>
              <a:schemeClr val="tx1"/>
            </a:solidFill>
          </a:ln>
        </p:spPr>
        <p:txBody>
          <a:bodyPr vert="horz" lIns="108000" tIns="0" rIns="0" bIns="0" rtlCol="0" anchor="ctr" anchorCtr="0">
            <a:noAutofit/>
          </a:bodyPr>
          <a:lstStyle>
            <a:lvl1pPr marL="94598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1pPr>
            <a:lvl2pPr marL="2459568"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2pPr>
            <a:lvl3pPr marL="3973146"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3pPr>
            <a:lvl4pPr marL="548672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4pPr>
            <a:lvl5pPr marL="7000305"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5pPr>
            <a:lvl6pPr marL="832468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8270"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1848"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542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a:lstStyle>
          <a:p>
            <a:pPr marL="0" indent="0">
              <a:buNone/>
            </a:pPr>
            <a:r>
              <a:rPr lang="en-GB" sz="800" b="1" dirty="0"/>
              <a:t>A. PREP</a:t>
            </a:r>
          </a:p>
        </p:txBody>
      </p:sp>
      <p:sp>
        <p:nvSpPr>
          <p:cNvPr id="153" name="Textplatzhalter 104">
            <a:extLst>
              <a:ext uri="{FF2B5EF4-FFF2-40B4-BE49-F238E27FC236}">
                <a16:creationId xmlns:a16="http://schemas.microsoft.com/office/drawing/2014/main" id="{5F23DCAE-92D4-92D3-93DC-924E41E5D284}"/>
              </a:ext>
            </a:extLst>
          </p:cNvPr>
          <p:cNvSpPr txBox="1">
            <a:spLocks/>
          </p:cNvSpPr>
          <p:nvPr/>
        </p:nvSpPr>
        <p:spPr>
          <a:xfrm>
            <a:off x="1797517" y="2442274"/>
            <a:ext cx="1906480" cy="488811"/>
          </a:xfrm>
          <a:prstGeom prst="rect">
            <a:avLst/>
          </a:prstGeom>
          <a:noFill/>
          <a:ln w="12700">
            <a:solidFill>
              <a:schemeClr val="tx1"/>
            </a:solidFill>
          </a:ln>
        </p:spPr>
        <p:txBody>
          <a:bodyPr vert="horz" lIns="108000" tIns="0" rIns="0" bIns="0" rtlCol="0" anchor="ctr" anchorCtr="0">
            <a:noAutofit/>
          </a:bodyPr>
          <a:lstStyle>
            <a:lvl1pPr marL="94598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1pPr>
            <a:lvl2pPr marL="2459568"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2pPr>
            <a:lvl3pPr marL="3973146"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3pPr>
            <a:lvl4pPr marL="548672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4pPr>
            <a:lvl5pPr marL="7000305"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5pPr>
            <a:lvl6pPr marL="832468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8270"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1848"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542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a:lstStyle>
          <a:p>
            <a:pPr marL="0" indent="0">
              <a:buNone/>
            </a:pPr>
            <a:r>
              <a:rPr lang="en-GB" sz="800" b="1" dirty="0"/>
              <a:t>B. TWIST</a:t>
            </a:r>
          </a:p>
        </p:txBody>
      </p:sp>
      <p:sp>
        <p:nvSpPr>
          <p:cNvPr id="154" name="Textplatzhalter 104">
            <a:extLst>
              <a:ext uri="{FF2B5EF4-FFF2-40B4-BE49-F238E27FC236}">
                <a16:creationId xmlns:a16="http://schemas.microsoft.com/office/drawing/2014/main" id="{8548CA38-C13A-9DEE-DA1B-A0DE31AC2D1A}"/>
              </a:ext>
            </a:extLst>
          </p:cNvPr>
          <p:cNvSpPr txBox="1">
            <a:spLocks/>
          </p:cNvSpPr>
          <p:nvPr/>
        </p:nvSpPr>
        <p:spPr>
          <a:xfrm>
            <a:off x="1797517" y="3211230"/>
            <a:ext cx="1906480" cy="488811"/>
          </a:xfrm>
          <a:prstGeom prst="rect">
            <a:avLst/>
          </a:prstGeom>
          <a:noFill/>
          <a:ln w="12700">
            <a:solidFill>
              <a:schemeClr val="tx1"/>
            </a:solidFill>
          </a:ln>
        </p:spPr>
        <p:txBody>
          <a:bodyPr vert="horz" lIns="108000" tIns="0" rIns="0" bIns="0" rtlCol="0" anchor="ctr" anchorCtr="0">
            <a:noAutofit/>
          </a:bodyPr>
          <a:lstStyle>
            <a:lvl1pPr marL="94598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1pPr>
            <a:lvl2pPr marL="2459568"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2pPr>
            <a:lvl3pPr marL="3973146"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3pPr>
            <a:lvl4pPr marL="548672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4pPr>
            <a:lvl5pPr marL="7000305"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5pPr>
            <a:lvl6pPr marL="832468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8270"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1848"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542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a:lstStyle>
          <a:p>
            <a:pPr marL="0" indent="0">
              <a:buNone/>
            </a:pPr>
            <a:r>
              <a:rPr lang="en-GB" sz="800" b="1" dirty="0"/>
              <a:t>C. DYE-PREP-PACK</a:t>
            </a:r>
          </a:p>
        </p:txBody>
      </p:sp>
      <p:sp>
        <p:nvSpPr>
          <p:cNvPr id="155" name="Textplatzhalter 104">
            <a:extLst>
              <a:ext uri="{FF2B5EF4-FFF2-40B4-BE49-F238E27FC236}">
                <a16:creationId xmlns:a16="http://schemas.microsoft.com/office/drawing/2014/main" id="{8023120B-687C-9110-BA3A-7F70BF9B095B}"/>
              </a:ext>
            </a:extLst>
          </p:cNvPr>
          <p:cNvSpPr txBox="1">
            <a:spLocks/>
          </p:cNvSpPr>
          <p:nvPr/>
        </p:nvSpPr>
        <p:spPr>
          <a:xfrm>
            <a:off x="1797517" y="3980185"/>
            <a:ext cx="1906480" cy="488811"/>
          </a:xfrm>
          <a:prstGeom prst="rect">
            <a:avLst/>
          </a:prstGeom>
          <a:noFill/>
          <a:ln w="12700">
            <a:solidFill>
              <a:schemeClr val="tx1"/>
            </a:solidFill>
          </a:ln>
        </p:spPr>
        <p:txBody>
          <a:bodyPr vert="horz" wrap="square" lIns="108000" tIns="0" rIns="0" bIns="0" rtlCol="0" anchor="ctr" anchorCtr="0">
            <a:noAutofit/>
          </a:bodyPr>
          <a:lstStyle>
            <a:lvl1pPr marL="94598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1pPr>
            <a:lvl2pPr marL="2459568"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2pPr>
            <a:lvl3pPr marL="3973146"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3pPr>
            <a:lvl4pPr marL="548672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4pPr>
            <a:lvl5pPr marL="7000305"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5pPr>
            <a:lvl6pPr marL="832468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8270"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1848"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542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a:lstStyle>
          <a:p>
            <a:pPr marL="0" indent="0">
              <a:buNone/>
            </a:pPr>
            <a:r>
              <a:rPr lang="en-GB" sz="800" b="1"/>
              <a:t>D. Quality/Release</a:t>
            </a:r>
          </a:p>
        </p:txBody>
      </p:sp>
      <p:sp>
        <p:nvSpPr>
          <p:cNvPr id="156" name="Textplatzhalter 104">
            <a:extLst>
              <a:ext uri="{FF2B5EF4-FFF2-40B4-BE49-F238E27FC236}">
                <a16:creationId xmlns:a16="http://schemas.microsoft.com/office/drawing/2014/main" id="{D4E2B826-DB1B-E5BB-10E0-D1473BA63084}"/>
              </a:ext>
            </a:extLst>
          </p:cNvPr>
          <p:cNvSpPr txBox="1">
            <a:spLocks noChangeAspect="1"/>
          </p:cNvSpPr>
          <p:nvPr/>
        </p:nvSpPr>
        <p:spPr>
          <a:xfrm>
            <a:off x="3306522" y="4106298"/>
            <a:ext cx="215261" cy="216000"/>
          </a:xfrm>
          <a:prstGeom prst="ellipse">
            <a:avLst/>
          </a:prstGeom>
          <a:solidFill>
            <a:schemeClr val="bg1"/>
          </a:solidFill>
          <a:ln w="25400">
            <a:solidFill>
              <a:srgbClr val="7030A0"/>
            </a:solidFill>
          </a:ln>
        </p:spPr>
        <p:txBody>
          <a:bodyPr vert="horz" wrap="none" lIns="0" tIns="0" rIns="0" bIns="0" rtlCol="0" anchor="ctr" anchorCtr="0">
            <a:noAutofit/>
          </a:bodyPr>
          <a:lstStyle>
            <a:lvl1pPr marL="94598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1pPr>
            <a:lvl2pPr marL="2459568"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2pPr>
            <a:lvl3pPr marL="3973146"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3pPr>
            <a:lvl4pPr marL="548672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4pPr>
            <a:lvl5pPr marL="7000305"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5pPr>
            <a:lvl6pPr marL="832468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8270"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1848"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542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a:lstStyle>
          <a:p>
            <a:pPr marL="0" indent="0" algn="ctr">
              <a:buNone/>
            </a:pPr>
            <a:r>
              <a:rPr lang="en-GB" sz="800" b="1" dirty="0">
                <a:solidFill>
                  <a:srgbClr val="7030A0"/>
                </a:solidFill>
              </a:rPr>
              <a:t>QC</a:t>
            </a:r>
          </a:p>
        </p:txBody>
      </p:sp>
      <p:sp>
        <p:nvSpPr>
          <p:cNvPr id="157" name="Textplatzhalter 104">
            <a:extLst>
              <a:ext uri="{FF2B5EF4-FFF2-40B4-BE49-F238E27FC236}">
                <a16:creationId xmlns:a16="http://schemas.microsoft.com/office/drawing/2014/main" id="{ADDE5D02-7843-449F-E9AD-FDA02A6F4085}"/>
              </a:ext>
            </a:extLst>
          </p:cNvPr>
          <p:cNvSpPr txBox="1">
            <a:spLocks/>
          </p:cNvSpPr>
          <p:nvPr/>
        </p:nvSpPr>
        <p:spPr>
          <a:xfrm rot="16200000">
            <a:off x="3707950" y="2575245"/>
            <a:ext cx="706618" cy="141250"/>
          </a:xfrm>
          <a:prstGeom prst="rect">
            <a:avLst/>
          </a:prstGeom>
          <a:noFill/>
          <a:ln w="63500">
            <a:noFill/>
          </a:ln>
        </p:spPr>
        <p:txBody>
          <a:bodyPr vert="horz" lIns="0" tIns="0" rIns="0" bIns="0" rtlCol="0">
            <a:spAutoFit/>
          </a:bodyPr>
          <a:lstStyle>
            <a:lvl1pPr marL="94598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1pPr>
            <a:lvl2pPr marL="2459568"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2pPr>
            <a:lvl3pPr marL="3973146"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3pPr>
            <a:lvl4pPr marL="548672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4pPr>
            <a:lvl5pPr marL="7000305"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5pPr>
            <a:lvl6pPr marL="832468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8270"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1848"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542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a:lstStyle>
          <a:p>
            <a:pPr marL="0" indent="0" algn="ctr">
              <a:buNone/>
            </a:pPr>
            <a:r>
              <a:rPr lang="en-GB" sz="900"/>
              <a:t>Storage</a:t>
            </a:r>
          </a:p>
        </p:txBody>
      </p:sp>
      <p:sp>
        <p:nvSpPr>
          <p:cNvPr id="158" name="Textplatzhalter 104">
            <a:extLst>
              <a:ext uri="{FF2B5EF4-FFF2-40B4-BE49-F238E27FC236}">
                <a16:creationId xmlns:a16="http://schemas.microsoft.com/office/drawing/2014/main" id="{9961D958-7518-AD47-30EE-0592C0B93E90}"/>
              </a:ext>
            </a:extLst>
          </p:cNvPr>
          <p:cNvSpPr txBox="1">
            <a:spLocks/>
          </p:cNvSpPr>
          <p:nvPr/>
        </p:nvSpPr>
        <p:spPr>
          <a:xfrm>
            <a:off x="4458080" y="1677877"/>
            <a:ext cx="1906480" cy="488811"/>
          </a:xfrm>
          <a:prstGeom prst="rect">
            <a:avLst/>
          </a:prstGeom>
          <a:noFill/>
          <a:ln w="12700">
            <a:solidFill>
              <a:schemeClr val="tx1"/>
            </a:solidFill>
          </a:ln>
        </p:spPr>
        <p:txBody>
          <a:bodyPr vert="horz" lIns="108000" tIns="0" rIns="0" bIns="0" rtlCol="0" anchor="ctr" anchorCtr="0">
            <a:noAutofit/>
          </a:bodyPr>
          <a:lstStyle>
            <a:lvl1pPr marL="94598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1pPr>
            <a:lvl2pPr marL="2459568"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2pPr>
            <a:lvl3pPr marL="3973146"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3pPr>
            <a:lvl4pPr marL="548672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4pPr>
            <a:lvl5pPr marL="7000305"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5pPr>
            <a:lvl6pPr marL="832468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8270"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1848"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542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a:lstStyle>
          <a:p>
            <a:pPr marL="0" indent="0">
              <a:buNone/>
            </a:pPr>
            <a:r>
              <a:rPr lang="en-GB" sz="800" b="1" dirty="0"/>
              <a:t>A. PREP</a:t>
            </a:r>
          </a:p>
        </p:txBody>
      </p:sp>
      <p:sp>
        <p:nvSpPr>
          <p:cNvPr id="159" name="Textplatzhalter 104">
            <a:extLst>
              <a:ext uri="{FF2B5EF4-FFF2-40B4-BE49-F238E27FC236}">
                <a16:creationId xmlns:a16="http://schemas.microsoft.com/office/drawing/2014/main" id="{7F19DD09-CAA6-579B-B93D-9D79061BF202}"/>
              </a:ext>
            </a:extLst>
          </p:cNvPr>
          <p:cNvSpPr txBox="1">
            <a:spLocks/>
          </p:cNvSpPr>
          <p:nvPr/>
        </p:nvSpPr>
        <p:spPr>
          <a:xfrm>
            <a:off x="4458080" y="2446832"/>
            <a:ext cx="1906480" cy="488811"/>
          </a:xfrm>
          <a:prstGeom prst="rect">
            <a:avLst/>
          </a:prstGeom>
          <a:noFill/>
          <a:ln w="12700">
            <a:solidFill>
              <a:schemeClr val="tx1"/>
            </a:solidFill>
          </a:ln>
        </p:spPr>
        <p:txBody>
          <a:bodyPr vert="horz" lIns="108000" tIns="0" rIns="0" bIns="0" rtlCol="0" anchor="ctr" anchorCtr="0">
            <a:noAutofit/>
          </a:bodyPr>
          <a:lstStyle>
            <a:lvl1pPr marL="94598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1pPr>
            <a:lvl2pPr marL="2459568"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2pPr>
            <a:lvl3pPr marL="3973146"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3pPr>
            <a:lvl4pPr marL="548672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4pPr>
            <a:lvl5pPr marL="7000305"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5pPr>
            <a:lvl6pPr marL="832468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8270"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1848"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542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a:lstStyle>
          <a:p>
            <a:pPr marL="0" indent="0">
              <a:buNone/>
            </a:pPr>
            <a:r>
              <a:rPr lang="en-GB" sz="800" b="1" dirty="0"/>
              <a:t>B. Dying</a:t>
            </a:r>
          </a:p>
        </p:txBody>
      </p:sp>
      <p:sp>
        <p:nvSpPr>
          <p:cNvPr id="160" name="Textplatzhalter 104">
            <a:extLst>
              <a:ext uri="{FF2B5EF4-FFF2-40B4-BE49-F238E27FC236}">
                <a16:creationId xmlns:a16="http://schemas.microsoft.com/office/drawing/2014/main" id="{C7CAE857-3F3C-9517-E1FC-A48E70348E66}"/>
              </a:ext>
            </a:extLst>
          </p:cNvPr>
          <p:cNvSpPr txBox="1">
            <a:spLocks/>
          </p:cNvSpPr>
          <p:nvPr/>
        </p:nvSpPr>
        <p:spPr>
          <a:xfrm>
            <a:off x="4458080" y="3215787"/>
            <a:ext cx="1906480" cy="488811"/>
          </a:xfrm>
          <a:prstGeom prst="rect">
            <a:avLst/>
          </a:prstGeom>
          <a:noFill/>
          <a:ln w="12700">
            <a:solidFill>
              <a:schemeClr val="tx1"/>
            </a:solidFill>
          </a:ln>
        </p:spPr>
        <p:txBody>
          <a:bodyPr vert="horz" lIns="108000" tIns="0" rIns="0" bIns="0" rtlCol="0" anchor="ctr" anchorCtr="0">
            <a:noAutofit/>
          </a:bodyPr>
          <a:lstStyle>
            <a:lvl1pPr marL="94598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1pPr>
            <a:lvl2pPr marL="2459568"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2pPr>
            <a:lvl3pPr marL="3973146"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3pPr>
            <a:lvl4pPr marL="548672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4pPr>
            <a:lvl5pPr marL="7000305"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5pPr>
            <a:lvl6pPr marL="832468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8270"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1848"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542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a:lstStyle>
          <a:p>
            <a:pPr marL="0" indent="0">
              <a:buNone/>
            </a:pPr>
            <a:r>
              <a:rPr lang="en-GB" sz="800" b="1" dirty="0"/>
              <a:t>C.  Finishing </a:t>
            </a:r>
          </a:p>
        </p:txBody>
      </p:sp>
      <p:sp>
        <p:nvSpPr>
          <p:cNvPr id="161" name="Textplatzhalter 104">
            <a:extLst>
              <a:ext uri="{FF2B5EF4-FFF2-40B4-BE49-F238E27FC236}">
                <a16:creationId xmlns:a16="http://schemas.microsoft.com/office/drawing/2014/main" id="{DCC460DF-4A04-F743-21AA-69807296A01B}"/>
              </a:ext>
            </a:extLst>
          </p:cNvPr>
          <p:cNvSpPr txBox="1">
            <a:spLocks/>
          </p:cNvSpPr>
          <p:nvPr/>
        </p:nvSpPr>
        <p:spPr>
          <a:xfrm>
            <a:off x="4458080" y="3984742"/>
            <a:ext cx="1906480" cy="488811"/>
          </a:xfrm>
          <a:prstGeom prst="rect">
            <a:avLst/>
          </a:prstGeom>
          <a:noFill/>
          <a:ln w="12700">
            <a:solidFill>
              <a:schemeClr val="tx1"/>
            </a:solidFill>
          </a:ln>
        </p:spPr>
        <p:txBody>
          <a:bodyPr vert="horz" wrap="square" lIns="108000" tIns="0" rIns="0" bIns="0" rtlCol="0" anchor="ctr" anchorCtr="0">
            <a:noAutofit/>
          </a:bodyPr>
          <a:lstStyle>
            <a:lvl1pPr marL="94598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1pPr>
            <a:lvl2pPr marL="2459568"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2pPr>
            <a:lvl3pPr marL="3973146"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3pPr>
            <a:lvl4pPr marL="548672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4pPr>
            <a:lvl5pPr marL="7000305"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5pPr>
            <a:lvl6pPr marL="832468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8270"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1848"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542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a:lstStyle>
          <a:p>
            <a:pPr marL="0" indent="0">
              <a:buNone/>
            </a:pPr>
            <a:r>
              <a:rPr lang="en-GB" sz="800" b="1"/>
              <a:t>D. Quality/Release</a:t>
            </a:r>
          </a:p>
        </p:txBody>
      </p:sp>
      <p:sp>
        <p:nvSpPr>
          <p:cNvPr id="162" name="Textplatzhalter 104">
            <a:extLst>
              <a:ext uri="{FF2B5EF4-FFF2-40B4-BE49-F238E27FC236}">
                <a16:creationId xmlns:a16="http://schemas.microsoft.com/office/drawing/2014/main" id="{2D4EFF33-109F-141E-42BC-09EC3221D2E3}"/>
              </a:ext>
            </a:extLst>
          </p:cNvPr>
          <p:cNvSpPr txBox="1">
            <a:spLocks noChangeAspect="1"/>
          </p:cNvSpPr>
          <p:nvPr/>
        </p:nvSpPr>
        <p:spPr>
          <a:xfrm>
            <a:off x="5967084" y="4110855"/>
            <a:ext cx="215261" cy="216000"/>
          </a:xfrm>
          <a:prstGeom prst="ellipse">
            <a:avLst/>
          </a:prstGeom>
          <a:solidFill>
            <a:schemeClr val="bg1"/>
          </a:solidFill>
          <a:ln w="25400">
            <a:solidFill>
              <a:srgbClr val="7030A0"/>
            </a:solidFill>
          </a:ln>
        </p:spPr>
        <p:txBody>
          <a:bodyPr vert="horz" wrap="none" lIns="0" tIns="0" rIns="0" bIns="0" rtlCol="0" anchor="ctr" anchorCtr="0">
            <a:noAutofit/>
          </a:bodyPr>
          <a:lstStyle>
            <a:lvl1pPr marL="94598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1pPr>
            <a:lvl2pPr marL="2459568"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2pPr>
            <a:lvl3pPr marL="3973146"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3pPr>
            <a:lvl4pPr marL="548672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4pPr>
            <a:lvl5pPr marL="7000305"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5pPr>
            <a:lvl6pPr marL="832468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8270"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1848"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542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a:lstStyle>
          <a:p>
            <a:pPr marL="0" indent="0" algn="ctr">
              <a:buNone/>
            </a:pPr>
            <a:r>
              <a:rPr lang="en-GB" sz="800" b="1">
                <a:solidFill>
                  <a:srgbClr val="7030A0"/>
                </a:solidFill>
              </a:rPr>
              <a:t>QC</a:t>
            </a:r>
          </a:p>
        </p:txBody>
      </p:sp>
      <p:sp>
        <p:nvSpPr>
          <p:cNvPr id="163" name="Textplatzhalter 104">
            <a:extLst>
              <a:ext uri="{FF2B5EF4-FFF2-40B4-BE49-F238E27FC236}">
                <a16:creationId xmlns:a16="http://schemas.microsoft.com/office/drawing/2014/main" id="{9A18CC2B-215B-4B29-1C7F-E20808DC0D33}"/>
              </a:ext>
            </a:extLst>
          </p:cNvPr>
          <p:cNvSpPr txBox="1">
            <a:spLocks/>
          </p:cNvSpPr>
          <p:nvPr/>
        </p:nvSpPr>
        <p:spPr>
          <a:xfrm>
            <a:off x="6985089" y="591265"/>
            <a:ext cx="1437388" cy="2515113"/>
          </a:xfrm>
          <a:prstGeom prst="roundRect">
            <a:avLst>
              <a:gd name="adj" fmla="val 5897"/>
            </a:avLst>
          </a:prstGeom>
          <a:solidFill>
            <a:srgbClr val="50AE88"/>
          </a:solidFill>
          <a:ln w="25400">
            <a:solidFill>
              <a:schemeClr val="tx1"/>
            </a:solidFill>
          </a:ln>
        </p:spPr>
        <p:txBody>
          <a:bodyPr vert="horz" lIns="144000" tIns="72000" rIns="0" bIns="0" rtlCol="0">
            <a:normAutofit/>
          </a:bodyPr>
          <a:lstStyle>
            <a:lvl1pPr marL="94598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1pPr>
            <a:lvl2pPr marL="2459568"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2pPr>
            <a:lvl3pPr marL="3973146"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3pPr>
            <a:lvl4pPr marL="548672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4pPr>
            <a:lvl5pPr marL="7000305"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5pPr>
            <a:lvl6pPr marL="832468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8270"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1848"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542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a:lstStyle>
          <a:p>
            <a:pPr marL="0" indent="0">
              <a:buNone/>
            </a:pPr>
            <a:r>
              <a:rPr lang="en-GB" sz="1100" b="1"/>
              <a:t>Bonding</a:t>
            </a:r>
            <a:endParaRPr lang="en-GB" sz="1100" b="1" dirty="0"/>
          </a:p>
        </p:txBody>
      </p:sp>
      <p:sp>
        <p:nvSpPr>
          <p:cNvPr id="164" name="Textplatzhalter 104">
            <a:extLst>
              <a:ext uri="{FF2B5EF4-FFF2-40B4-BE49-F238E27FC236}">
                <a16:creationId xmlns:a16="http://schemas.microsoft.com/office/drawing/2014/main" id="{B462DBC2-E6FF-3A07-2C35-66D6F843A5BD}"/>
              </a:ext>
            </a:extLst>
          </p:cNvPr>
          <p:cNvSpPr txBox="1">
            <a:spLocks/>
          </p:cNvSpPr>
          <p:nvPr/>
        </p:nvSpPr>
        <p:spPr>
          <a:xfrm>
            <a:off x="6985089" y="3106377"/>
            <a:ext cx="1437388" cy="2483011"/>
          </a:xfrm>
          <a:prstGeom prst="roundRect">
            <a:avLst>
              <a:gd name="adj" fmla="val 8205"/>
            </a:avLst>
          </a:prstGeom>
          <a:solidFill>
            <a:srgbClr val="50AE88"/>
          </a:solidFill>
          <a:ln w="25400">
            <a:solidFill>
              <a:schemeClr val="tx1"/>
            </a:solidFill>
          </a:ln>
        </p:spPr>
        <p:txBody>
          <a:bodyPr vert="horz" lIns="144000" tIns="72000" rIns="0" bIns="0" rtlCol="0">
            <a:normAutofit/>
          </a:bodyPr>
          <a:lstStyle>
            <a:lvl1pPr marL="94598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1pPr>
            <a:lvl2pPr marL="2459568"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2pPr>
            <a:lvl3pPr marL="3973146"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3pPr>
            <a:lvl4pPr marL="548672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4pPr>
            <a:lvl5pPr marL="7000305"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5pPr>
            <a:lvl6pPr marL="832468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8270"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1848"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542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a:lstStyle>
          <a:p>
            <a:pPr marL="0" indent="0">
              <a:buNone/>
            </a:pPr>
            <a:r>
              <a:rPr lang="en-GB" sz="1100" b="1"/>
              <a:t>Polishing</a:t>
            </a:r>
            <a:endParaRPr lang="en-GB" sz="1100" b="1" dirty="0"/>
          </a:p>
        </p:txBody>
      </p:sp>
      <p:sp>
        <p:nvSpPr>
          <p:cNvPr id="165" name="Textplatzhalter 104">
            <a:extLst>
              <a:ext uri="{FF2B5EF4-FFF2-40B4-BE49-F238E27FC236}">
                <a16:creationId xmlns:a16="http://schemas.microsoft.com/office/drawing/2014/main" id="{CF7A23A7-5BE1-42AF-8C20-948C52AC797F}"/>
              </a:ext>
            </a:extLst>
          </p:cNvPr>
          <p:cNvSpPr txBox="1">
            <a:spLocks/>
          </p:cNvSpPr>
          <p:nvPr/>
        </p:nvSpPr>
        <p:spPr>
          <a:xfrm>
            <a:off x="10489807" y="1144557"/>
            <a:ext cx="1702193" cy="4857604"/>
          </a:xfrm>
          <a:prstGeom prst="rect">
            <a:avLst/>
          </a:prstGeom>
          <a:gradFill>
            <a:gsLst>
              <a:gs pos="0">
                <a:schemeClr val="bg1"/>
              </a:gs>
              <a:gs pos="100000">
                <a:schemeClr val="bg1">
                  <a:lumMod val="85000"/>
                </a:schemeClr>
              </a:gs>
            </a:gsLst>
            <a:lin ang="0" scaled="0"/>
          </a:gradFill>
          <a:ln w="63500">
            <a:noFill/>
          </a:ln>
        </p:spPr>
        <p:txBody>
          <a:bodyPr vert="horz" lIns="180000" tIns="144000" rIns="0" bIns="0" rtlCol="0">
            <a:normAutofit/>
          </a:bodyPr>
          <a:lstStyle>
            <a:lvl1pPr marL="94598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1pPr>
            <a:lvl2pPr marL="2459568"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2pPr>
            <a:lvl3pPr marL="3973146"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3pPr>
            <a:lvl4pPr marL="548672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4pPr>
            <a:lvl5pPr marL="7000305"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5pPr>
            <a:lvl6pPr marL="832468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8270"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1848"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542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a:lstStyle>
          <a:p>
            <a:pPr marL="0" indent="0">
              <a:buNone/>
            </a:pPr>
            <a:r>
              <a:rPr lang="en-GB" sz="1050" b="1"/>
              <a:t>Goods out</a:t>
            </a:r>
          </a:p>
        </p:txBody>
      </p:sp>
      <p:sp>
        <p:nvSpPr>
          <p:cNvPr id="166" name="Textplatzhalter 104">
            <a:extLst>
              <a:ext uri="{FF2B5EF4-FFF2-40B4-BE49-F238E27FC236}">
                <a16:creationId xmlns:a16="http://schemas.microsoft.com/office/drawing/2014/main" id="{7512B407-8A74-2EA9-48D4-3099F52E5D4C}"/>
              </a:ext>
            </a:extLst>
          </p:cNvPr>
          <p:cNvSpPr txBox="1">
            <a:spLocks/>
          </p:cNvSpPr>
          <p:nvPr/>
        </p:nvSpPr>
        <p:spPr>
          <a:xfrm>
            <a:off x="10812878" y="1961713"/>
            <a:ext cx="770146" cy="265394"/>
          </a:xfrm>
          <a:prstGeom prst="rect">
            <a:avLst/>
          </a:prstGeom>
          <a:noFill/>
          <a:ln w="63500">
            <a:noFill/>
          </a:ln>
        </p:spPr>
        <p:txBody>
          <a:bodyPr vert="horz" wrap="square" lIns="0" tIns="0" rIns="0" bIns="0" rtlCol="0">
            <a:spAutoFit/>
          </a:bodyPr>
          <a:lstStyle>
            <a:lvl1pPr marL="94598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1pPr>
            <a:lvl2pPr marL="2459568"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2pPr>
            <a:lvl3pPr marL="3973146"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3pPr>
            <a:lvl4pPr marL="548672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4pPr>
            <a:lvl5pPr marL="7000305"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5pPr>
            <a:lvl6pPr marL="832468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8270"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1848"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542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a:lstStyle>
          <a:p>
            <a:pPr marL="0" indent="0">
              <a:buNone/>
            </a:pPr>
            <a:r>
              <a:rPr lang="en-GB" sz="800"/>
              <a:t>Certification on release</a:t>
            </a:r>
          </a:p>
        </p:txBody>
      </p:sp>
      <p:sp>
        <p:nvSpPr>
          <p:cNvPr id="167" name="Textplatzhalter 104">
            <a:extLst>
              <a:ext uri="{FF2B5EF4-FFF2-40B4-BE49-F238E27FC236}">
                <a16:creationId xmlns:a16="http://schemas.microsoft.com/office/drawing/2014/main" id="{682C8E04-7F9D-DEA0-1397-6F8B77EDD488}"/>
              </a:ext>
            </a:extLst>
          </p:cNvPr>
          <p:cNvSpPr txBox="1">
            <a:spLocks/>
          </p:cNvSpPr>
          <p:nvPr/>
        </p:nvSpPr>
        <p:spPr>
          <a:xfrm>
            <a:off x="10812878" y="4468995"/>
            <a:ext cx="1429922" cy="1112933"/>
          </a:xfrm>
          <a:prstGeom prst="rect">
            <a:avLst/>
          </a:prstGeom>
          <a:noFill/>
          <a:ln w="12700">
            <a:solidFill>
              <a:schemeClr val="tx1"/>
            </a:solidFill>
          </a:ln>
        </p:spPr>
        <p:txBody>
          <a:bodyPr vert="horz" wrap="square" lIns="0" tIns="0" rIns="0" bIns="0" rtlCol="0" anchor="ctr" anchorCtr="0">
            <a:noAutofit/>
          </a:bodyPr>
          <a:lstStyle>
            <a:lvl1pPr marL="94598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1pPr>
            <a:lvl2pPr marL="2459568"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2pPr>
            <a:lvl3pPr marL="3973146"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3pPr>
            <a:lvl4pPr marL="548672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4pPr>
            <a:lvl5pPr marL="7000305"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5pPr>
            <a:lvl6pPr marL="832468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8270"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1848"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542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a:lstStyle>
          <a:p>
            <a:pPr marL="0" indent="0" algn="ctr">
              <a:buNone/>
            </a:pPr>
            <a:r>
              <a:rPr lang="en-GB" sz="800"/>
              <a:t>Customer </a:t>
            </a:r>
            <a:br>
              <a:rPr lang="en-GB" sz="800"/>
            </a:br>
            <a:r>
              <a:rPr lang="en-GB" sz="800"/>
              <a:t>stories</a:t>
            </a:r>
          </a:p>
        </p:txBody>
      </p:sp>
      <p:sp>
        <p:nvSpPr>
          <p:cNvPr id="168" name="Textplatzhalter 104">
            <a:extLst>
              <a:ext uri="{FF2B5EF4-FFF2-40B4-BE49-F238E27FC236}">
                <a16:creationId xmlns:a16="http://schemas.microsoft.com/office/drawing/2014/main" id="{57083745-55B4-C489-2898-207083AB8A60}"/>
              </a:ext>
            </a:extLst>
          </p:cNvPr>
          <p:cNvSpPr txBox="1">
            <a:spLocks/>
          </p:cNvSpPr>
          <p:nvPr/>
        </p:nvSpPr>
        <p:spPr>
          <a:xfrm>
            <a:off x="2216842" y="5703618"/>
            <a:ext cx="889387" cy="112223"/>
          </a:xfrm>
          <a:prstGeom prst="rect">
            <a:avLst/>
          </a:prstGeom>
          <a:noFill/>
          <a:ln w="63500">
            <a:noFill/>
          </a:ln>
        </p:spPr>
        <p:txBody>
          <a:bodyPr vert="horz" lIns="0" tIns="0" rIns="0" bIns="0" rtlCol="0">
            <a:spAutoFit/>
          </a:bodyPr>
          <a:lstStyle>
            <a:lvl1pPr marL="94598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1pPr>
            <a:lvl2pPr marL="2459568"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2pPr>
            <a:lvl3pPr marL="3973146"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3pPr>
            <a:lvl4pPr marL="548672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4pPr>
            <a:lvl5pPr marL="7000305"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5pPr>
            <a:lvl6pPr marL="832468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8270"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1848"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542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a:lstStyle>
          <a:p>
            <a:pPr marL="0" indent="0" algn="ctr">
              <a:buNone/>
            </a:pPr>
            <a:r>
              <a:rPr lang="en-GB" sz="900" dirty="0"/>
              <a:t>Yarn supply</a:t>
            </a:r>
          </a:p>
        </p:txBody>
      </p:sp>
      <p:sp>
        <p:nvSpPr>
          <p:cNvPr id="169" name="Textplatzhalter 104">
            <a:extLst>
              <a:ext uri="{FF2B5EF4-FFF2-40B4-BE49-F238E27FC236}">
                <a16:creationId xmlns:a16="http://schemas.microsoft.com/office/drawing/2014/main" id="{5E9D1FD0-0230-E137-903A-07C82C7D85A2}"/>
              </a:ext>
            </a:extLst>
          </p:cNvPr>
          <p:cNvSpPr txBox="1">
            <a:spLocks noChangeAspect="1"/>
          </p:cNvSpPr>
          <p:nvPr/>
        </p:nvSpPr>
        <p:spPr>
          <a:xfrm>
            <a:off x="10875090" y="1616272"/>
            <a:ext cx="215261" cy="216000"/>
          </a:xfrm>
          <a:prstGeom prst="ellipse">
            <a:avLst/>
          </a:prstGeom>
          <a:solidFill>
            <a:schemeClr val="bg1"/>
          </a:solidFill>
          <a:ln w="25400">
            <a:solidFill>
              <a:srgbClr val="7030A0"/>
            </a:solidFill>
          </a:ln>
        </p:spPr>
        <p:txBody>
          <a:bodyPr vert="horz" wrap="none" lIns="0" tIns="0" rIns="0" bIns="0" rtlCol="0" anchor="ctr" anchorCtr="0">
            <a:noAutofit/>
          </a:bodyPr>
          <a:lstStyle>
            <a:lvl1pPr marL="94598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1pPr>
            <a:lvl2pPr marL="2459568"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2pPr>
            <a:lvl3pPr marL="3973146"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3pPr>
            <a:lvl4pPr marL="548672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4pPr>
            <a:lvl5pPr marL="7000305"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5pPr>
            <a:lvl6pPr marL="832468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8270"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1848"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542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a:lstStyle>
          <a:p>
            <a:pPr marL="0" indent="0" algn="ctr">
              <a:buNone/>
            </a:pPr>
            <a:r>
              <a:rPr lang="en-GB" sz="800" b="1">
                <a:solidFill>
                  <a:srgbClr val="7030A0"/>
                </a:solidFill>
              </a:rPr>
              <a:t>QC</a:t>
            </a:r>
          </a:p>
        </p:txBody>
      </p:sp>
      <p:sp>
        <p:nvSpPr>
          <p:cNvPr id="170" name="Textplatzhalter 104">
            <a:extLst>
              <a:ext uri="{FF2B5EF4-FFF2-40B4-BE49-F238E27FC236}">
                <a16:creationId xmlns:a16="http://schemas.microsoft.com/office/drawing/2014/main" id="{AE0382E5-F61E-29F5-050F-A96A06AF98FA}"/>
              </a:ext>
            </a:extLst>
          </p:cNvPr>
          <p:cNvSpPr txBox="1">
            <a:spLocks noChangeAspect="1"/>
          </p:cNvSpPr>
          <p:nvPr/>
        </p:nvSpPr>
        <p:spPr>
          <a:xfrm>
            <a:off x="7162419" y="2597803"/>
            <a:ext cx="215261" cy="216000"/>
          </a:xfrm>
          <a:prstGeom prst="ellipse">
            <a:avLst/>
          </a:prstGeom>
          <a:solidFill>
            <a:schemeClr val="bg1"/>
          </a:solidFill>
          <a:ln w="25400">
            <a:solidFill>
              <a:srgbClr val="7030A0"/>
            </a:solidFill>
          </a:ln>
        </p:spPr>
        <p:txBody>
          <a:bodyPr vert="horz" wrap="none" lIns="0" tIns="0" rIns="0" bIns="0" rtlCol="0" anchor="ctr" anchorCtr="0">
            <a:noAutofit/>
          </a:bodyPr>
          <a:lstStyle>
            <a:lvl1pPr marL="94598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1pPr>
            <a:lvl2pPr marL="2459568"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2pPr>
            <a:lvl3pPr marL="3973146"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3pPr>
            <a:lvl4pPr marL="548672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4pPr>
            <a:lvl5pPr marL="7000305"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5pPr>
            <a:lvl6pPr marL="832468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8270"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1848"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542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a:lstStyle>
          <a:p>
            <a:pPr marL="0" indent="0" algn="ctr">
              <a:buNone/>
            </a:pPr>
            <a:r>
              <a:rPr lang="en-GB" sz="800" b="1" dirty="0">
                <a:solidFill>
                  <a:srgbClr val="7030A0"/>
                </a:solidFill>
              </a:rPr>
              <a:t>QC</a:t>
            </a:r>
          </a:p>
        </p:txBody>
      </p:sp>
      <p:sp>
        <p:nvSpPr>
          <p:cNvPr id="171" name="Textplatzhalter 104">
            <a:extLst>
              <a:ext uri="{FF2B5EF4-FFF2-40B4-BE49-F238E27FC236}">
                <a16:creationId xmlns:a16="http://schemas.microsoft.com/office/drawing/2014/main" id="{ADEC11BD-D470-9298-C5AD-EAA9EDEA5856}"/>
              </a:ext>
            </a:extLst>
          </p:cNvPr>
          <p:cNvSpPr txBox="1">
            <a:spLocks noChangeAspect="1"/>
          </p:cNvSpPr>
          <p:nvPr/>
        </p:nvSpPr>
        <p:spPr>
          <a:xfrm>
            <a:off x="8741415" y="5225516"/>
            <a:ext cx="215261" cy="216000"/>
          </a:xfrm>
          <a:prstGeom prst="ellipse">
            <a:avLst/>
          </a:prstGeom>
          <a:solidFill>
            <a:schemeClr val="bg1"/>
          </a:solidFill>
          <a:ln w="25400">
            <a:solidFill>
              <a:srgbClr val="7030A0"/>
            </a:solidFill>
          </a:ln>
        </p:spPr>
        <p:txBody>
          <a:bodyPr vert="horz" wrap="none" lIns="0" tIns="0" rIns="0" bIns="0" rtlCol="0" anchor="ctr" anchorCtr="0">
            <a:noAutofit/>
          </a:bodyPr>
          <a:lstStyle>
            <a:lvl1pPr marL="94598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1pPr>
            <a:lvl2pPr marL="2459568"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2pPr>
            <a:lvl3pPr marL="3973146"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3pPr>
            <a:lvl4pPr marL="548672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4pPr>
            <a:lvl5pPr marL="7000305"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5pPr>
            <a:lvl6pPr marL="832468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8270"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1848"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542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a:lstStyle>
          <a:p>
            <a:pPr marL="0" indent="0" algn="ctr">
              <a:buNone/>
            </a:pPr>
            <a:r>
              <a:rPr lang="en-GB" sz="800" b="1" dirty="0">
                <a:solidFill>
                  <a:srgbClr val="7030A0"/>
                </a:solidFill>
              </a:rPr>
              <a:t>QC</a:t>
            </a:r>
          </a:p>
        </p:txBody>
      </p:sp>
      <p:sp>
        <p:nvSpPr>
          <p:cNvPr id="172" name="Textplatzhalter 104">
            <a:extLst>
              <a:ext uri="{FF2B5EF4-FFF2-40B4-BE49-F238E27FC236}">
                <a16:creationId xmlns:a16="http://schemas.microsoft.com/office/drawing/2014/main" id="{0A3E5114-17AB-582A-F363-C8F89BA4FD29}"/>
              </a:ext>
            </a:extLst>
          </p:cNvPr>
          <p:cNvSpPr txBox="1">
            <a:spLocks noChangeAspect="1"/>
          </p:cNvSpPr>
          <p:nvPr/>
        </p:nvSpPr>
        <p:spPr>
          <a:xfrm>
            <a:off x="7125867" y="5221813"/>
            <a:ext cx="215261" cy="216000"/>
          </a:xfrm>
          <a:prstGeom prst="ellipse">
            <a:avLst/>
          </a:prstGeom>
          <a:solidFill>
            <a:schemeClr val="bg1"/>
          </a:solidFill>
          <a:ln w="25400">
            <a:solidFill>
              <a:srgbClr val="7030A0"/>
            </a:solidFill>
          </a:ln>
        </p:spPr>
        <p:txBody>
          <a:bodyPr vert="horz" wrap="none" lIns="0" tIns="0" rIns="0" bIns="0" rtlCol="0" anchor="ctr" anchorCtr="0">
            <a:noAutofit/>
          </a:bodyPr>
          <a:lstStyle>
            <a:lvl1pPr marL="94598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1pPr>
            <a:lvl2pPr marL="2459568"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2pPr>
            <a:lvl3pPr marL="3973146"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3pPr>
            <a:lvl4pPr marL="548672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4pPr>
            <a:lvl5pPr marL="7000305"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5pPr>
            <a:lvl6pPr marL="832468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8270"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1848"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542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a:lstStyle>
          <a:p>
            <a:pPr marL="0" indent="0" algn="ctr">
              <a:buNone/>
            </a:pPr>
            <a:r>
              <a:rPr lang="en-GB" sz="800" b="1" dirty="0">
                <a:solidFill>
                  <a:srgbClr val="7030A0"/>
                </a:solidFill>
              </a:rPr>
              <a:t>QC</a:t>
            </a:r>
          </a:p>
        </p:txBody>
      </p:sp>
      <p:sp>
        <p:nvSpPr>
          <p:cNvPr id="173" name="Textplatzhalter 104">
            <a:extLst>
              <a:ext uri="{FF2B5EF4-FFF2-40B4-BE49-F238E27FC236}">
                <a16:creationId xmlns:a16="http://schemas.microsoft.com/office/drawing/2014/main" id="{83D2302E-A99E-6756-CD34-61F8F67CB211}"/>
              </a:ext>
            </a:extLst>
          </p:cNvPr>
          <p:cNvSpPr txBox="1">
            <a:spLocks/>
          </p:cNvSpPr>
          <p:nvPr/>
        </p:nvSpPr>
        <p:spPr>
          <a:xfrm>
            <a:off x="5045656" y="5827157"/>
            <a:ext cx="668210" cy="162937"/>
          </a:xfrm>
          <a:prstGeom prst="rect">
            <a:avLst/>
          </a:prstGeom>
          <a:solidFill>
            <a:schemeClr val="bg1"/>
          </a:solidFill>
          <a:ln w="19050">
            <a:solidFill>
              <a:srgbClr val="FF0000"/>
            </a:solidFill>
          </a:ln>
        </p:spPr>
        <p:txBody>
          <a:bodyPr vert="horz" wrap="none" lIns="0" tIns="0" rIns="0" bIns="0" rtlCol="0" anchor="ctr" anchorCtr="0">
            <a:noAutofit/>
          </a:bodyPr>
          <a:lstStyle>
            <a:lvl1pPr marL="94598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1pPr>
            <a:lvl2pPr marL="2459568"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2pPr>
            <a:lvl3pPr marL="3973146"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3pPr>
            <a:lvl4pPr marL="548672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4pPr>
            <a:lvl5pPr marL="7000305"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5pPr>
            <a:lvl6pPr marL="832468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8270"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1848"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542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a:lstStyle>
          <a:p>
            <a:pPr marL="0" indent="0" algn="ctr">
              <a:buNone/>
            </a:pPr>
            <a:r>
              <a:rPr lang="en-GB" sz="800"/>
              <a:t>Sales</a:t>
            </a:r>
          </a:p>
        </p:txBody>
      </p:sp>
      <p:sp>
        <p:nvSpPr>
          <p:cNvPr id="174" name="Textplatzhalter 104">
            <a:extLst>
              <a:ext uri="{FF2B5EF4-FFF2-40B4-BE49-F238E27FC236}">
                <a16:creationId xmlns:a16="http://schemas.microsoft.com/office/drawing/2014/main" id="{A4B17DDD-9DE5-79A3-CC95-60F3345CD24E}"/>
              </a:ext>
            </a:extLst>
          </p:cNvPr>
          <p:cNvSpPr txBox="1">
            <a:spLocks/>
          </p:cNvSpPr>
          <p:nvPr/>
        </p:nvSpPr>
        <p:spPr>
          <a:xfrm>
            <a:off x="5045656" y="6034630"/>
            <a:ext cx="668210" cy="162937"/>
          </a:xfrm>
          <a:prstGeom prst="rect">
            <a:avLst/>
          </a:prstGeom>
          <a:solidFill>
            <a:schemeClr val="bg1"/>
          </a:solidFill>
          <a:ln w="19050">
            <a:solidFill>
              <a:srgbClr val="7030A0"/>
            </a:solidFill>
          </a:ln>
        </p:spPr>
        <p:txBody>
          <a:bodyPr vert="horz" wrap="none" lIns="0" tIns="0" rIns="0" bIns="0" rtlCol="0" anchor="ctr" anchorCtr="0">
            <a:noAutofit/>
          </a:bodyPr>
          <a:lstStyle>
            <a:lvl1pPr marL="94598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1pPr>
            <a:lvl2pPr marL="2459568"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2pPr>
            <a:lvl3pPr marL="3973146"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3pPr>
            <a:lvl4pPr marL="548672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4pPr>
            <a:lvl5pPr marL="7000305"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5pPr>
            <a:lvl6pPr marL="832468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8270"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1848"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542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a:lstStyle>
          <a:p>
            <a:pPr marL="0" indent="0" algn="ctr">
              <a:buNone/>
            </a:pPr>
            <a:r>
              <a:rPr lang="en-GB" sz="800"/>
              <a:t>QC</a:t>
            </a:r>
          </a:p>
        </p:txBody>
      </p:sp>
      <p:sp>
        <p:nvSpPr>
          <p:cNvPr id="175" name="Textplatzhalter 104">
            <a:extLst>
              <a:ext uri="{FF2B5EF4-FFF2-40B4-BE49-F238E27FC236}">
                <a16:creationId xmlns:a16="http://schemas.microsoft.com/office/drawing/2014/main" id="{6553A656-FA3B-57D4-0B0B-78F40E0C0A56}"/>
              </a:ext>
            </a:extLst>
          </p:cNvPr>
          <p:cNvSpPr txBox="1">
            <a:spLocks/>
          </p:cNvSpPr>
          <p:nvPr/>
        </p:nvSpPr>
        <p:spPr>
          <a:xfrm>
            <a:off x="5779547" y="5827157"/>
            <a:ext cx="668210" cy="162937"/>
          </a:xfrm>
          <a:prstGeom prst="rect">
            <a:avLst/>
          </a:prstGeom>
          <a:solidFill>
            <a:schemeClr val="bg1"/>
          </a:solidFill>
          <a:ln w="19050">
            <a:solidFill>
              <a:schemeClr val="tx1"/>
            </a:solidFill>
          </a:ln>
        </p:spPr>
        <p:txBody>
          <a:bodyPr vert="horz" wrap="none" lIns="0" tIns="0" rIns="0" bIns="0" rtlCol="0" anchor="ctr" anchorCtr="0">
            <a:noAutofit/>
          </a:bodyPr>
          <a:lstStyle>
            <a:lvl1pPr marL="94598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1pPr>
            <a:lvl2pPr marL="2459568"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2pPr>
            <a:lvl3pPr marL="3973146"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3pPr>
            <a:lvl4pPr marL="548672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4pPr>
            <a:lvl5pPr marL="7000305"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5pPr>
            <a:lvl6pPr marL="832468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8270"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1848"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542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a:lstStyle>
          <a:p>
            <a:pPr marL="0" indent="0" algn="ctr">
              <a:buNone/>
            </a:pPr>
            <a:r>
              <a:rPr lang="en-GB" sz="800" dirty="0"/>
              <a:t>HR</a:t>
            </a:r>
          </a:p>
        </p:txBody>
      </p:sp>
      <p:sp>
        <p:nvSpPr>
          <p:cNvPr id="176" name="Textplatzhalter 104">
            <a:extLst>
              <a:ext uri="{FF2B5EF4-FFF2-40B4-BE49-F238E27FC236}">
                <a16:creationId xmlns:a16="http://schemas.microsoft.com/office/drawing/2014/main" id="{EE001F89-020B-A9C3-EBC9-9F7F747F7189}"/>
              </a:ext>
            </a:extLst>
          </p:cNvPr>
          <p:cNvSpPr txBox="1">
            <a:spLocks/>
          </p:cNvSpPr>
          <p:nvPr/>
        </p:nvSpPr>
        <p:spPr>
          <a:xfrm>
            <a:off x="5779547" y="6034630"/>
            <a:ext cx="668210" cy="162937"/>
          </a:xfrm>
          <a:prstGeom prst="rect">
            <a:avLst/>
          </a:prstGeom>
          <a:solidFill>
            <a:schemeClr val="bg1"/>
          </a:solidFill>
          <a:ln w="19050">
            <a:solidFill>
              <a:schemeClr val="accent6"/>
            </a:solidFill>
          </a:ln>
        </p:spPr>
        <p:txBody>
          <a:bodyPr vert="horz" wrap="none" lIns="0" tIns="0" rIns="0" bIns="0" rtlCol="0" anchor="ctr" anchorCtr="0">
            <a:noAutofit/>
          </a:bodyPr>
          <a:lstStyle>
            <a:lvl1pPr marL="94598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1pPr>
            <a:lvl2pPr marL="2459568"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2pPr>
            <a:lvl3pPr marL="3973146"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3pPr>
            <a:lvl4pPr marL="548672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4pPr>
            <a:lvl5pPr marL="7000305"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5pPr>
            <a:lvl6pPr marL="832468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8270"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1848"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542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a:lstStyle>
          <a:p>
            <a:pPr marL="0" indent="0" algn="ctr">
              <a:buNone/>
            </a:pPr>
            <a:r>
              <a:rPr lang="en-GB" sz="800" dirty="0"/>
              <a:t>Marketing</a:t>
            </a:r>
          </a:p>
        </p:txBody>
      </p:sp>
      <p:cxnSp>
        <p:nvCxnSpPr>
          <p:cNvPr id="177" name="Gerade Verbindung mit Pfeil 176">
            <a:extLst>
              <a:ext uri="{FF2B5EF4-FFF2-40B4-BE49-F238E27FC236}">
                <a16:creationId xmlns:a16="http://schemas.microsoft.com/office/drawing/2014/main" id="{69DD4760-F11B-CB78-91A1-2F8BA1B7FB11}"/>
              </a:ext>
            </a:extLst>
          </p:cNvPr>
          <p:cNvCxnSpPr>
            <a:cxnSpLocks/>
          </p:cNvCxnSpPr>
          <p:nvPr/>
        </p:nvCxnSpPr>
        <p:spPr>
          <a:xfrm>
            <a:off x="653143" y="3106378"/>
            <a:ext cx="1214761" cy="0"/>
          </a:xfrm>
          <a:prstGeom prst="straightConnector1">
            <a:avLst/>
          </a:prstGeom>
          <a:ln w="25400">
            <a:solidFill>
              <a:schemeClr val="tx1"/>
            </a:solidFill>
            <a:tailEnd type="arrow" w="med" len="sm"/>
          </a:ln>
        </p:spPr>
        <p:style>
          <a:lnRef idx="1">
            <a:schemeClr val="accent1"/>
          </a:lnRef>
          <a:fillRef idx="0">
            <a:schemeClr val="accent1"/>
          </a:fillRef>
          <a:effectRef idx="0">
            <a:schemeClr val="accent1"/>
          </a:effectRef>
          <a:fontRef idx="minor">
            <a:schemeClr val="tx1"/>
          </a:fontRef>
        </p:style>
      </p:cxnSp>
      <p:cxnSp>
        <p:nvCxnSpPr>
          <p:cNvPr id="178" name="Gerade Verbindung mit Pfeil 177">
            <a:extLst>
              <a:ext uri="{FF2B5EF4-FFF2-40B4-BE49-F238E27FC236}">
                <a16:creationId xmlns:a16="http://schemas.microsoft.com/office/drawing/2014/main" id="{839EDCA1-F20A-97D9-6C42-E6EE3243D613}"/>
              </a:ext>
            </a:extLst>
          </p:cNvPr>
          <p:cNvCxnSpPr>
            <a:cxnSpLocks/>
          </p:cNvCxnSpPr>
          <p:nvPr/>
        </p:nvCxnSpPr>
        <p:spPr>
          <a:xfrm>
            <a:off x="10091573" y="3106378"/>
            <a:ext cx="865321" cy="0"/>
          </a:xfrm>
          <a:prstGeom prst="straightConnector1">
            <a:avLst/>
          </a:prstGeom>
          <a:ln w="25400">
            <a:solidFill>
              <a:schemeClr val="tx1"/>
            </a:solidFill>
            <a:tailEnd type="arrow" w="med" len="sm"/>
          </a:ln>
        </p:spPr>
        <p:style>
          <a:lnRef idx="1">
            <a:schemeClr val="accent1"/>
          </a:lnRef>
          <a:fillRef idx="0">
            <a:schemeClr val="accent1"/>
          </a:fillRef>
          <a:effectRef idx="0">
            <a:schemeClr val="accent1"/>
          </a:effectRef>
          <a:fontRef idx="minor">
            <a:schemeClr val="tx1"/>
          </a:fontRef>
        </p:style>
      </p:cxnSp>
      <p:cxnSp>
        <p:nvCxnSpPr>
          <p:cNvPr id="179" name="Verbinder: gewinkelt 178">
            <a:extLst>
              <a:ext uri="{FF2B5EF4-FFF2-40B4-BE49-F238E27FC236}">
                <a16:creationId xmlns:a16="http://schemas.microsoft.com/office/drawing/2014/main" id="{637B0686-A5E4-9881-B28F-E53B9670C017}"/>
              </a:ext>
            </a:extLst>
          </p:cNvPr>
          <p:cNvCxnSpPr>
            <a:cxnSpLocks/>
          </p:cNvCxnSpPr>
          <p:nvPr/>
        </p:nvCxnSpPr>
        <p:spPr>
          <a:xfrm rot="10800000" flipV="1">
            <a:off x="923805" y="5291815"/>
            <a:ext cx="4515634" cy="616810"/>
          </a:xfrm>
          <a:prstGeom prst="bentConnector3">
            <a:avLst>
              <a:gd name="adj1" fmla="val 17612"/>
            </a:avLst>
          </a:prstGeom>
          <a:ln w="22225" cap="rnd">
            <a:solidFill>
              <a:schemeClr val="tx1"/>
            </a:solidFill>
            <a:prstDash val="sysDot"/>
            <a:round/>
            <a:headEnd type="arrow" w="med" len="sm"/>
            <a:tailEnd type="none" w="med" len="sm"/>
          </a:ln>
        </p:spPr>
        <p:style>
          <a:lnRef idx="1">
            <a:schemeClr val="accent1"/>
          </a:lnRef>
          <a:fillRef idx="0">
            <a:schemeClr val="accent1"/>
          </a:fillRef>
          <a:effectRef idx="0">
            <a:schemeClr val="accent1"/>
          </a:effectRef>
          <a:fontRef idx="minor">
            <a:schemeClr val="tx1"/>
          </a:fontRef>
        </p:style>
      </p:cxnSp>
      <p:cxnSp>
        <p:nvCxnSpPr>
          <p:cNvPr id="180" name="Gerade Verbindung mit Pfeil 179">
            <a:extLst>
              <a:ext uri="{FF2B5EF4-FFF2-40B4-BE49-F238E27FC236}">
                <a16:creationId xmlns:a16="http://schemas.microsoft.com/office/drawing/2014/main" id="{EA6BE8DC-F4C2-C1A0-A8FB-8EC1F4284A0C}"/>
              </a:ext>
            </a:extLst>
          </p:cNvPr>
          <p:cNvCxnSpPr>
            <a:cxnSpLocks/>
          </p:cNvCxnSpPr>
          <p:nvPr/>
        </p:nvCxnSpPr>
        <p:spPr>
          <a:xfrm>
            <a:off x="3799321" y="3106378"/>
            <a:ext cx="563435" cy="0"/>
          </a:xfrm>
          <a:prstGeom prst="straightConnector1">
            <a:avLst/>
          </a:prstGeom>
          <a:ln w="25400">
            <a:solidFill>
              <a:schemeClr val="tx1"/>
            </a:solidFill>
            <a:tailEnd type="arrow" w="med" len="sm"/>
          </a:ln>
        </p:spPr>
        <p:style>
          <a:lnRef idx="1">
            <a:schemeClr val="accent1"/>
          </a:lnRef>
          <a:fillRef idx="0">
            <a:schemeClr val="accent1"/>
          </a:fillRef>
          <a:effectRef idx="0">
            <a:schemeClr val="accent1"/>
          </a:effectRef>
          <a:fontRef idx="minor">
            <a:schemeClr val="tx1"/>
          </a:fontRef>
        </p:style>
      </p:cxnSp>
      <p:cxnSp>
        <p:nvCxnSpPr>
          <p:cNvPr id="181" name="Gerade Verbindung mit Pfeil 180">
            <a:extLst>
              <a:ext uri="{FF2B5EF4-FFF2-40B4-BE49-F238E27FC236}">
                <a16:creationId xmlns:a16="http://schemas.microsoft.com/office/drawing/2014/main" id="{AE61EE76-AADB-B70D-3C83-3A48433181C8}"/>
              </a:ext>
            </a:extLst>
          </p:cNvPr>
          <p:cNvCxnSpPr>
            <a:cxnSpLocks/>
          </p:cNvCxnSpPr>
          <p:nvPr/>
        </p:nvCxnSpPr>
        <p:spPr>
          <a:xfrm>
            <a:off x="6456965" y="3106378"/>
            <a:ext cx="428031" cy="0"/>
          </a:xfrm>
          <a:prstGeom prst="straightConnector1">
            <a:avLst/>
          </a:prstGeom>
          <a:ln w="25400">
            <a:solidFill>
              <a:schemeClr val="tx1"/>
            </a:solidFill>
            <a:tailEnd type="arrow" w="med" len="sm"/>
          </a:ln>
        </p:spPr>
        <p:style>
          <a:lnRef idx="1">
            <a:schemeClr val="accent1"/>
          </a:lnRef>
          <a:fillRef idx="0">
            <a:schemeClr val="accent1"/>
          </a:fillRef>
          <a:effectRef idx="0">
            <a:schemeClr val="accent1"/>
          </a:effectRef>
          <a:fontRef idx="minor">
            <a:schemeClr val="tx1"/>
          </a:fontRef>
        </p:style>
      </p:cxnSp>
      <p:cxnSp>
        <p:nvCxnSpPr>
          <p:cNvPr id="182" name="Gerade Verbindung mit Pfeil 181">
            <a:extLst>
              <a:ext uri="{FF2B5EF4-FFF2-40B4-BE49-F238E27FC236}">
                <a16:creationId xmlns:a16="http://schemas.microsoft.com/office/drawing/2014/main" id="{CFE1FFAD-1F51-BE2B-F829-E7A8A6DBE786}"/>
              </a:ext>
            </a:extLst>
          </p:cNvPr>
          <p:cNvCxnSpPr>
            <a:cxnSpLocks/>
          </p:cNvCxnSpPr>
          <p:nvPr/>
        </p:nvCxnSpPr>
        <p:spPr>
          <a:xfrm>
            <a:off x="6456965" y="4821547"/>
            <a:ext cx="428031" cy="0"/>
          </a:xfrm>
          <a:prstGeom prst="straightConnector1">
            <a:avLst/>
          </a:prstGeom>
          <a:ln w="25400">
            <a:solidFill>
              <a:schemeClr val="tx1"/>
            </a:solidFill>
            <a:tailEnd type="arrow" w="med" len="sm"/>
          </a:ln>
        </p:spPr>
        <p:style>
          <a:lnRef idx="1">
            <a:schemeClr val="accent1"/>
          </a:lnRef>
          <a:fillRef idx="0">
            <a:schemeClr val="accent1"/>
          </a:fillRef>
          <a:effectRef idx="0">
            <a:schemeClr val="accent1"/>
          </a:effectRef>
          <a:fontRef idx="minor">
            <a:schemeClr val="tx1"/>
          </a:fontRef>
        </p:style>
      </p:cxnSp>
      <p:cxnSp>
        <p:nvCxnSpPr>
          <p:cNvPr id="183" name="Gerade Verbindung mit Pfeil 182">
            <a:extLst>
              <a:ext uri="{FF2B5EF4-FFF2-40B4-BE49-F238E27FC236}">
                <a16:creationId xmlns:a16="http://schemas.microsoft.com/office/drawing/2014/main" id="{1CAACA00-8E0B-CA65-FCAA-A054AFEF08DB}"/>
              </a:ext>
            </a:extLst>
          </p:cNvPr>
          <p:cNvCxnSpPr>
            <a:cxnSpLocks/>
          </p:cNvCxnSpPr>
          <p:nvPr/>
        </p:nvCxnSpPr>
        <p:spPr>
          <a:xfrm>
            <a:off x="6456965" y="1395188"/>
            <a:ext cx="428031" cy="0"/>
          </a:xfrm>
          <a:prstGeom prst="straightConnector1">
            <a:avLst/>
          </a:prstGeom>
          <a:ln w="25400">
            <a:solidFill>
              <a:schemeClr val="tx1"/>
            </a:solidFill>
            <a:tailEnd type="arrow" w="med" len="sm"/>
          </a:ln>
        </p:spPr>
        <p:style>
          <a:lnRef idx="1">
            <a:schemeClr val="accent1"/>
          </a:lnRef>
          <a:fillRef idx="0">
            <a:schemeClr val="accent1"/>
          </a:fillRef>
          <a:effectRef idx="0">
            <a:schemeClr val="accent1"/>
          </a:effectRef>
          <a:fontRef idx="minor">
            <a:schemeClr val="tx1"/>
          </a:fontRef>
        </p:style>
      </p:cxnSp>
      <p:sp>
        <p:nvSpPr>
          <p:cNvPr id="184" name="Textplatzhalter 104">
            <a:extLst>
              <a:ext uri="{FF2B5EF4-FFF2-40B4-BE49-F238E27FC236}">
                <a16:creationId xmlns:a16="http://schemas.microsoft.com/office/drawing/2014/main" id="{0F5DA3D5-0C65-E12A-787F-1FBC6FA0390B}"/>
              </a:ext>
            </a:extLst>
          </p:cNvPr>
          <p:cNvSpPr txBox="1">
            <a:spLocks/>
          </p:cNvSpPr>
          <p:nvPr/>
        </p:nvSpPr>
        <p:spPr>
          <a:xfrm>
            <a:off x="6513438" y="5818489"/>
            <a:ext cx="910205" cy="379077"/>
          </a:xfrm>
          <a:prstGeom prst="rect">
            <a:avLst/>
          </a:prstGeom>
          <a:solidFill>
            <a:schemeClr val="bg1"/>
          </a:solidFill>
          <a:ln w="19050">
            <a:solidFill>
              <a:schemeClr val="accent4">
                <a:lumMod val="75000"/>
              </a:schemeClr>
            </a:solidFill>
          </a:ln>
        </p:spPr>
        <p:txBody>
          <a:bodyPr vert="horz" wrap="none" lIns="0" tIns="0" rIns="0" bIns="0" rtlCol="0" anchor="ctr" anchorCtr="0">
            <a:noAutofit/>
          </a:bodyPr>
          <a:lstStyle>
            <a:lvl1pPr marL="94598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1pPr>
            <a:lvl2pPr marL="2459568"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2pPr>
            <a:lvl3pPr marL="3973146"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3pPr>
            <a:lvl4pPr marL="548672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4pPr>
            <a:lvl5pPr marL="7000305"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5pPr>
            <a:lvl6pPr marL="832468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8270"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1848"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542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a:lstStyle>
          <a:p>
            <a:pPr marL="0" indent="0" algn="ctr">
              <a:spcBef>
                <a:spcPts val="0"/>
              </a:spcBef>
              <a:buNone/>
            </a:pPr>
            <a:r>
              <a:rPr lang="en-GB" sz="800"/>
              <a:t>Operational </a:t>
            </a:r>
            <a:br>
              <a:rPr lang="en-GB" sz="800"/>
            </a:br>
            <a:r>
              <a:rPr lang="en-GB" sz="800"/>
              <a:t>management </a:t>
            </a:r>
            <a:endParaRPr lang="en-GB" sz="800" dirty="0"/>
          </a:p>
        </p:txBody>
      </p:sp>
      <p:sp>
        <p:nvSpPr>
          <p:cNvPr id="185" name="Textplatzhalter 104">
            <a:extLst>
              <a:ext uri="{FF2B5EF4-FFF2-40B4-BE49-F238E27FC236}">
                <a16:creationId xmlns:a16="http://schemas.microsoft.com/office/drawing/2014/main" id="{FD86DD94-071A-2C89-E560-E4023FC9409B}"/>
              </a:ext>
            </a:extLst>
          </p:cNvPr>
          <p:cNvSpPr txBox="1">
            <a:spLocks/>
          </p:cNvSpPr>
          <p:nvPr/>
        </p:nvSpPr>
        <p:spPr>
          <a:xfrm>
            <a:off x="3360602" y="430045"/>
            <a:ext cx="279656" cy="280800"/>
          </a:xfrm>
          <a:prstGeom prst="ellipse">
            <a:avLst/>
          </a:prstGeom>
          <a:solidFill>
            <a:schemeClr val="tx1"/>
          </a:solidFill>
          <a:ln w="63500">
            <a:noFill/>
          </a:ln>
        </p:spPr>
        <p:txBody>
          <a:bodyPr vert="horz" wrap="none" lIns="0" tIns="36000" rIns="0" bIns="0" rtlCol="0">
            <a:noAutofit/>
          </a:bodyPr>
          <a:lstStyle>
            <a:lvl1pPr marL="94598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1pPr>
            <a:lvl2pPr marL="2459568"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2pPr>
            <a:lvl3pPr marL="3973146"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3pPr>
            <a:lvl4pPr marL="548672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4pPr>
            <a:lvl5pPr marL="7000305"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5pPr>
            <a:lvl6pPr marL="832468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8270"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1848"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542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a:lstStyle>
          <a:p>
            <a:pPr marL="0" indent="0" algn="ctr">
              <a:lnSpc>
                <a:spcPct val="100000"/>
              </a:lnSpc>
              <a:spcBef>
                <a:spcPts val="0"/>
              </a:spcBef>
              <a:buNone/>
            </a:pPr>
            <a:r>
              <a:rPr lang="en-GB" sz="1000" b="1" dirty="0">
                <a:solidFill>
                  <a:schemeClr val="bg1"/>
                </a:solidFill>
              </a:rPr>
              <a:t>1</a:t>
            </a:r>
          </a:p>
        </p:txBody>
      </p:sp>
      <p:sp>
        <p:nvSpPr>
          <p:cNvPr id="186" name="Textplatzhalter 104">
            <a:extLst>
              <a:ext uri="{FF2B5EF4-FFF2-40B4-BE49-F238E27FC236}">
                <a16:creationId xmlns:a16="http://schemas.microsoft.com/office/drawing/2014/main" id="{61EC1BBF-0488-4DC8-F4D6-1747CF3C89A1}"/>
              </a:ext>
            </a:extLst>
          </p:cNvPr>
          <p:cNvSpPr txBox="1">
            <a:spLocks/>
          </p:cNvSpPr>
          <p:nvPr/>
        </p:nvSpPr>
        <p:spPr>
          <a:xfrm>
            <a:off x="6022124" y="430045"/>
            <a:ext cx="279656" cy="280800"/>
          </a:xfrm>
          <a:prstGeom prst="ellipse">
            <a:avLst/>
          </a:prstGeom>
          <a:solidFill>
            <a:schemeClr val="tx1"/>
          </a:solidFill>
          <a:ln w="63500">
            <a:noFill/>
          </a:ln>
        </p:spPr>
        <p:txBody>
          <a:bodyPr vert="horz" wrap="none" lIns="0" tIns="36000" rIns="0" bIns="0" rtlCol="0">
            <a:noAutofit/>
          </a:bodyPr>
          <a:lstStyle>
            <a:lvl1pPr marL="94598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1pPr>
            <a:lvl2pPr marL="2459568"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2pPr>
            <a:lvl3pPr marL="3973146"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3pPr>
            <a:lvl4pPr marL="548672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4pPr>
            <a:lvl5pPr marL="7000305"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5pPr>
            <a:lvl6pPr marL="832468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8270"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1848"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542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a:lstStyle>
          <a:p>
            <a:pPr marL="0" indent="0" algn="ctr">
              <a:lnSpc>
                <a:spcPct val="100000"/>
              </a:lnSpc>
              <a:spcBef>
                <a:spcPts val="0"/>
              </a:spcBef>
              <a:buNone/>
            </a:pPr>
            <a:r>
              <a:rPr lang="en-GB" sz="1000" b="1">
                <a:solidFill>
                  <a:schemeClr val="bg1"/>
                </a:solidFill>
              </a:rPr>
              <a:t>2</a:t>
            </a:r>
          </a:p>
        </p:txBody>
      </p:sp>
      <p:sp>
        <p:nvSpPr>
          <p:cNvPr id="187" name="Textplatzhalter 104">
            <a:extLst>
              <a:ext uri="{FF2B5EF4-FFF2-40B4-BE49-F238E27FC236}">
                <a16:creationId xmlns:a16="http://schemas.microsoft.com/office/drawing/2014/main" id="{47C92804-8C15-77DA-9D79-B923CC460706}"/>
              </a:ext>
            </a:extLst>
          </p:cNvPr>
          <p:cNvSpPr txBox="1">
            <a:spLocks/>
          </p:cNvSpPr>
          <p:nvPr/>
        </p:nvSpPr>
        <p:spPr>
          <a:xfrm>
            <a:off x="7976630" y="430045"/>
            <a:ext cx="279656" cy="280800"/>
          </a:xfrm>
          <a:prstGeom prst="ellipse">
            <a:avLst/>
          </a:prstGeom>
          <a:solidFill>
            <a:schemeClr val="tx1"/>
          </a:solidFill>
          <a:ln w="63500">
            <a:noFill/>
          </a:ln>
        </p:spPr>
        <p:txBody>
          <a:bodyPr vert="horz" wrap="none" lIns="0" tIns="36000" rIns="0" bIns="0" rtlCol="0">
            <a:noAutofit/>
          </a:bodyPr>
          <a:lstStyle>
            <a:lvl1pPr marL="94598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1pPr>
            <a:lvl2pPr marL="2459568"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2pPr>
            <a:lvl3pPr marL="3973146"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3pPr>
            <a:lvl4pPr marL="548672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4pPr>
            <a:lvl5pPr marL="7000305"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5pPr>
            <a:lvl6pPr marL="832468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8270"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1848"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542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a:lstStyle>
          <a:p>
            <a:pPr marL="0" indent="0" algn="ctr">
              <a:lnSpc>
                <a:spcPct val="100000"/>
              </a:lnSpc>
              <a:spcBef>
                <a:spcPts val="0"/>
              </a:spcBef>
              <a:buNone/>
            </a:pPr>
            <a:r>
              <a:rPr lang="en-GB" sz="1000" b="1" dirty="0">
                <a:solidFill>
                  <a:schemeClr val="bg1"/>
                </a:solidFill>
              </a:rPr>
              <a:t>3</a:t>
            </a:r>
          </a:p>
        </p:txBody>
      </p:sp>
      <p:sp>
        <p:nvSpPr>
          <p:cNvPr id="188" name="Textplatzhalter 104">
            <a:extLst>
              <a:ext uri="{FF2B5EF4-FFF2-40B4-BE49-F238E27FC236}">
                <a16:creationId xmlns:a16="http://schemas.microsoft.com/office/drawing/2014/main" id="{0E96EFE2-8E11-C3C8-E496-A0736E3EC4E0}"/>
              </a:ext>
            </a:extLst>
          </p:cNvPr>
          <p:cNvSpPr txBox="1">
            <a:spLocks/>
          </p:cNvSpPr>
          <p:nvPr/>
        </p:nvSpPr>
        <p:spPr>
          <a:xfrm>
            <a:off x="9867473" y="434509"/>
            <a:ext cx="279656" cy="280800"/>
          </a:xfrm>
          <a:prstGeom prst="ellipse">
            <a:avLst/>
          </a:prstGeom>
          <a:solidFill>
            <a:schemeClr val="tx1"/>
          </a:solidFill>
          <a:ln w="63500">
            <a:noFill/>
          </a:ln>
        </p:spPr>
        <p:txBody>
          <a:bodyPr vert="horz" wrap="none" lIns="0" tIns="36000" rIns="0" bIns="0" rtlCol="0">
            <a:noAutofit/>
          </a:bodyPr>
          <a:lstStyle>
            <a:lvl1pPr marL="94598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1pPr>
            <a:lvl2pPr marL="2459568"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2pPr>
            <a:lvl3pPr marL="3973146"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3pPr>
            <a:lvl4pPr marL="548672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4pPr>
            <a:lvl5pPr marL="7000305"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5pPr>
            <a:lvl6pPr marL="832468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8270"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1848"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542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a:lstStyle>
          <a:p>
            <a:pPr marL="0" indent="0" algn="ctr">
              <a:lnSpc>
                <a:spcPct val="100000"/>
              </a:lnSpc>
              <a:spcBef>
                <a:spcPts val="0"/>
              </a:spcBef>
              <a:buNone/>
            </a:pPr>
            <a:r>
              <a:rPr lang="en-GB" sz="1000" b="1" dirty="0">
                <a:solidFill>
                  <a:schemeClr val="bg1"/>
                </a:solidFill>
              </a:rPr>
              <a:t>4</a:t>
            </a:r>
          </a:p>
        </p:txBody>
      </p:sp>
      <p:sp>
        <p:nvSpPr>
          <p:cNvPr id="189" name="Textplatzhalter 104">
            <a:extLst>
              <a:ext uri="{FF2B5EF4-FFF2-40B4-BE49-F238E27FC236}">
                <a16:creationId xmlns:a16="http://schemas.microsoft.com/office/drawing/2014/main" id="{C2BEEC04-5D2C-97F0-3678-D39C9A3ABAF3}"/>
              </a:ext>
            </a:extLst>
          </p:cNvPr>
          <p:cNvSpPr txBox="1">
            <a:spLocks/>
          </p:cNvSpPr>
          <p:nvPr/>
        </p:nvSpPr>
        <p:spPr>
          <a:xfrm>
            <a:off x="1793016" y="1178609"/>
            <a:ext cx="1906480" cy="233886"/>
          </a:xfrm>
          <a:prstGeom prst="rect">
            <a:avLst/>
          </a:prstGeom>
          <a:noFill/>
          <a:ln w="12700">
            <a:solidFill>
              <a:schemeClr val="tx1"/>
            </a:solidFill>
          </a:ln>
        </p:spPr>
        <p:txBody>
          <a:bodyPr vert="horz" lIns="108000" tIns="0" rIns="0" bIns="0" rtlCol="0" anchor="ctr" anchorCtr="0">
            <a:noAutofit/>
          </a:bodyPr>
          <a:lstStyle>
            <a:lvl1pPr marL="94598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1pPr>
            <a:lvl2pPr marL="2459568"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2pPr>
            <a:lvl3pPr marL="3973146"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3pPr>
            <a:lvl4pPr marL="548672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4pPr>
            <a:lvl5pPr marL="7000305"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5pPr>
            <a:lvl6pPr marL="832468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8270"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1848"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542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a:lstStyle>
          <a:p>
            <a:pPr marL="0" indent="0">
              <a:buNone/>
            </a:pPr>
            <a:r>
              <a:rPr lang="en-GB" sz="800" b="1" dirty="0"/>
              <a:t>CELL STRUCTURE </a:t>
            </a:r>
          </a:p>
        </p:txBody>
      </p:sp>
      <p:sp>
        <p:nvSpPr>
          <p:cNvPr id="190" name="Textplatzhalter 104">
            <a:extLst>
              <a:ext uri="{FF2B5EF4-FFF2-40B4-BE49-F238E27FC236}">
                <a16:creationId xmlns:a16="http://schemas.microsoft.com/office/drawing/2014/main" id="{12B8EC28-AD8D-585E-EBE1-899DB85A7014}"/>
              </a:ext>
            </a:extLst>
          </p:cNvPr>
          <p:cNvSpPr txBox="1">
            <a:spLocks/>
          </p:cNvSpPr>
          <p:nvPr/>
        </p:nvSpPr>
        <p:spPr>
          <a:xfrm>
            <a:off x="4456621" y="1178609"/>
            <a:ext cx="1906480" cy="233886"/>
          </a:xfrm>
          <a:prstGeom prst="rect">
            <a:avLst/>
          </a:prstGeom>
          <a:noFill/>
          <a:ln w="12700">
            <a:solidFill>
              <a:schemeClr val="tx1"/>
            </a:solidFill>
          </a:ln>
        </p:spPr>
        <p:txBody>
          <a:bodyPr vert="horz" lIns="108000" tIns="0" rIns="0" bIns="0" rtlCol="0" anchor="ctr" anchorCtr="0">
            <a:noAutofit/>
          </a:bodyPr>
          <a:lstStyle>
            <a:lvl1pPr marL="94598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1pPr>
            <a:lvl2pPr marL="2459568"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2pPr>
            <a:lvl3pPr marL="3973146"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3pPr>
            <a:lvl4pPr marL="548672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4pPr>
            <a:lvl5pPr marL="7000305"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5pPr>
            <a:lvl6pPr marL="832468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8270"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1848"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542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a:lstStyle>
          <a:p>
            <a:pPr marL="0" indent="0">
              <a:buNone/>
            </a:pPr>
            <a:r>
              <a:rPr lang="en-GB" sz="800" b="1" dirty="0"/>
              <a:t>CELL STRUCTURE </a:t>
            </a:r>
          </a:p>
        </p:txBody>
      </p:sp>
      <p:sp>
        <p:nvSpPr>
          <p:cNvPr id="191" name="Textplatzhalter 104">
            <a:extLst>
              <a:ext uri="{FF2B5EF4-FFF2-40B4-BE49-F238E27FC236}">
                <a16:creationId xmlns:a16="http://schemas.microsoft.com/office/drawing/2014/main" id="{E0E7A62F-6678-0450-5842-656238FC1350}"/>
              </a:ext>
            </a:extLst>
          </p:cNvPr>
          <p:cNvSpPr txBox="1">
            <a:spLocks/>
          </p:cNvSpPr>
          <p:nvPr/>
        </p:nvSpPr>
        <p:spPr>
          <a:xfrm>
            <a:off x="7091860" y="1172616"/>
            <a:ext cx="1223846" cy="236584"/>
          </a:xfrm>
          <a:prstGeom prst="rect">
            <a:avLst/>
          </a:prstGeom>
          <a:noFill/>
          <a:ln w="12700">
            <a:solidFill>
              <a:schemeClr val="tx1"/>
            </a:solidFill>
          </a:ln>
        </p:spPr>
        <p:txBody>
          <a:bodyPr vert="horz" lIns="108000" tIns="0" rIns="0" bIns="0" rtlCol="0" anchor="ctr" anchorCtr="0">
            <a:noAutofit/>
          </a:bodyPr>
          <a:lstStyle>
            <a:lvl1pPr marL="94598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1pPr>
            <a:lvl2pPr marL="2459568"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2pPr>
            <a:lvl3pPr marL="3973146"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3pPr>
            <a:lvl4pPr marL="548672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4pPr>
            <a:lvl5pPr marL="7000305"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5pPr>
            <a:lvl6pPr marL="832468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8270"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1848"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542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a:lstStyle>
          <a:p>
            <a:pPr marL="0" indent="0">
              <a:buNone/>
            </a:pPr>
            <a:r>
              <a:rPr lang="en-GB" sz="800" b="1" dirty="0"/>
              <a:t>CELL STRUCTURE </a:t>
            </a:r>
          </a:p>
        </p:txBody>
      </p:sp>
      <p:sp>
        <p:nvSpPr>
          <p:cNvPr id="192" name="Textplatzhalter 104">
            <a:extLst>
              <a:ext uri="{FF2B5EF4-FFF2-40B4-BE49-F238E27FC236}">
                <a16:creationId xmlns:a16="http://schemas.microsoft.com/office/drawing/2014/main" id="{D10CCA1F-C868-5B0A-DECE-A7A80264EAD1}"/>
              </a:ext>
            </a:extLst>
          </p:cNvPr>
          <p:cNvSpPr txBox="1">
            <a:spLocks/>
          </p:cNvSpPr>
          <p:nvPr/>
        </p:nvSpPr>
        <p:spPr>
          <a:xfrm>
            <a:off x="7091860" y="3644215"/>
            <a:ext cx="1223846" cy="236584"/>
          </a:xfrm>
          <a:prstGeom prst="rect">
            <a:avLst/>
          </a:prstGeom>
          <a:noFill/>
          <a:ln w="12700">
            <a:solidFill>
              <a:schemeClr val="tx1"/>
            </a:solidFill>
          </a:ln>
        </p:spPr>
        <p:txBody>
          <a:bodyPr vert="horz" lIns="108000" tIns="0" rIns="0" bIns="0" rtlCol="0" anchor="ctr" anchorCtr="0">
            <a:noAutofit/>
          </a:bodyPr>
          <a:lstStyle>
            <a:lvl1pPr marL="94598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1pPr>
            <a:lvl2pPr marL="2459568"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2pPr>
            <a:lvl3pPr marL="3973146"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3pPr>
            <a:lvl4pPr marL="548672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4pPr>
            <a:lvl5pPr marL="7000305"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5pPr>
            <a:lvl6pPr marL="832468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8270"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1848"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542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a:lstStyle>
          <a:p>
            <a:pPr marL="0" indent="0">
              <a:buNone/>
            </a:pPr>
            <a:r>
              <a:rPr lang="en-GB" sz="800" b="1" dirty="0"/>
              <a:t>CELL STRUCTURE </a:t>
            </a:r>
          </a:p>
        </p:txBody>
      </p:sp>
      <p:sp>
        <p:nvSpPr>
          <p:cNvPr id="193" name="Textplatzhalter 104">
            <a:extLst>
              <a:ext uri="{FF2B5EF4-FFF2-40B4-BE49-F238E27FC236}">
                <a16:creationId xmlns:a16="http://schemas.microsoft.com/office/drawing/2014/main" id="{D1EB9AD4-B5C4-C4F4-D294-82EED09DCCE4}"/>
              </a:ext>
            </a:extLst>
          </p:cNvPr>
          <p:cNvSpPr txBox="1">
            <a:spLocks/>
          </p:cNvSpPr>
          <p:nvPr/>
        </p:nvSpPr>
        <p:spPr>
          <a:xfrm>
            <a:off x="8737383" y="1178186"/>
            <a:ext cx="1409746" cy="222185"/>
          </a:xfrm>
          <a:prstGeom prst="rect">
            <a:avLst/>
          </a:prstGeom>
          <a:noFill/>
          <a:ln w="12700">
            <a:solidFill>
              <a:schemeClr val="tx1"/>
            </a:solidFill>
          </a:ln>
        </p:spPr>
        <p:txBody>
          <a:bodyPr vert="horz" lIns="108000" tIns="0" rIns="0" bIns="0" rtlCol="0" anchor="ctr" anchorCtr="0">
            <a:noAutofit/>
          </a:bodyPr>
          <a:lstStyle>
            <a:lvl1pPr marL="94598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1pPr>
            <a:lvl2pPr marL="2459568"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2pPr>
            <a:lvl3pPr marL="3973146"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3pPr>
            <a:lvl4pPr marL="5486727"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4pPr>
            <a:lvl5pPr marL="7000305" indent="-945987" algn="l" defTabSz="3027159" rtl="0" eaLnBrk="1" latinLnBrk="0" hangingPunct="1">
              <a:lnSpc>
                <a:spcPct val="110000"/>
              </a:lnSpc>
              <a:spcBef>
                <a:spcPts val="600"/>
              </a:spcBef>
              <a:spcAft>
                <a:spcPts val="0"/>
              </a:spcAft>
              <a:buClr>
                <a:schemeClr val="accent1"/>
              </a:buClr>
              <a:buFont typeface="Arial" panose="020B0604020202020204" pitchFamily="34" charset="0"/>
              <a:buChar char="∙"/>
              <a:defRPr sz="2800" kern="1200">
                <a:solidFill>
                  <a:schemeClr val="tx1"/>
                </a:solidFill>
                <a:latin typeface="+mn-lt"/>
                <a:ea typeface="+mn-ea"/>
                <a:cs typeface="+mn-cs"/>
              </a:defRPr>
            </a:lvl5pPr>
            <a:lvl6pPr marL="832468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8270"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1848"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5429" indent="-756789" algn="l" defTabSz="3027159"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a:lstStyle>
          <a:p>
            <a:pPr marL="0" indent="0">
              <a:buNone/>
            </a:pPr>
            <a:r>
              <a:rPr lang="en-GB" sz="800" b="1" dirty="0"/>
              <a:t>CELL STRUCTURE </a:t>
            </a:r>
          </a:p>
        </p:txBody>
      </p:sp>
      <p:pic>
        <p:nvPicPr>
          <p:cNvPr id="7" name="Grafik 6">
            <a:extLst>
              <a:ext uri="{FF2B5EF4-FFF2-40B4-BE49-F238E27FC236}">
                <a16:creationId xmlns:a16="http://schemas.microsoft.com/office/drawing/2014/main" id="{F7B090BE-DCA2-C885-5CA3-5242ADF4CF4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491039" y="748559"/>
            <a:ext cx="259037" cy="298889"/>
          </a:xfrm>
          <a:prstGeom prst="rect">
            <a:avLst/>
          </a:prstGeom>
        </p:spPr>
      </p:pic>
      <p:pic>
        <p:nvPicPr>
          <p:cNvPr id="9" name="Grafik 8">
            <a:extLst>
              <a:ext uri="{FF2B5EF4-FFF2-40B4-BE49-F238E27FC236}">
                <a16:creationId xmlns:a16="http://schemas.microsoft.com/office/drawing/2014/main" id="{12BA0426-2F30-9760-A551-020A018D0C8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160428" y="775136"/>
            <a:ext cx="194238" cy="276181"/>
          </a:xfrm>
          <a:prstGeom prst="rect">
            <a:avLst/>
          </a:prstGeom>
        </p:spPr>
      </p:pic>
      <p:pic>
        <p:nvPicPr>
          <p:cNvPr id="11" name="Grafik 10">
            <a:extLst>
              <a:ext uri="{FF2B5EF4-FFF2-40B4-BE49-F238E27FC236}">
                <a16:creationId xmlns:a16="http://schemas.microsoft.com/office/drawing/2014/main" id="{2C5D2C21-97DC-2D73-2316-9604488B499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2700000">
            <a:off x="7797677" y="732806"/>
            <a:ext cx="172598" cy="334179"/>
          </a:xfrm>
          <a:prstGeom prst="rect">
            <a:avLst/>
          </a:prstGeom>
        </p:spPr>
      </p:pic>
      <p:pic>
        <p:nvPicPr>
          <p:cNvPr id="13" name="Grafik 12">
            <a:extLst>
              <a:ext uri="{FF2B5EF4-FFF2-40B4-BE49-F238E27FC236}">
                <a16:creationId xmlns:a16="http://schemas.microsoft.com/office/drawing/2014/main" id="{009F6931-83A9-125E-3458-E4D6C234D0B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883976" y="3183419"/>
            <a:ext cx="319123" cy="383755"/>
          </a:xfrm>
          <a:prstGeom prst="rect">
            <a:avLst/>
          </a:prstGeom>
        </p:spPr>
      </p:pic>
      <p:pic>
        <p:nvPicPr>
          <p:cNvPr id="15" name="Grafik 14">
            <a:extLst>
              <a:ext uri="{FF2B5EF4-FFF2-40B4-BE49-F238E27FC236}">
                <a16:creationId xmlns:a16="http://schemas.microsoft.com/office/drawing/2014/main" id="{7643F975-E961-5339-89DC-00A316AAF354}"/>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358305" y="705041"/>
            <a:ext cx="226214" cy="363558"/>
          </a:xfrm>
          <a:prstGeom prst="rect">
            <a:avLst/>
          </a:prstGeom>
        </p:spPr>
      </p:pic>
    </p:spTree>
    <p:extLst>
      <p:ext uri="{BB962C8B-B14F-4D97-AF65-F5344CB8AC3E}">
        <p14:creationId xmlns:p14="http://schemas.microsoft.com/office/powerpoint/2010/main" val="5723884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extLst>
              <a:ext uri="{BEBA8EAE-BF5A-486C-A8C5-ECC9F3942E4B}">
                <a14:imgProps xmlns:a14="http://schemas.microsoft.com/office/drawing/2010/main">
                  <a14:imgLayer r:embed="rId3">
                    <a14:imgEffect>
                      <a14:brightnessContrast bright="-5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CF8CA2-374F-CF49-0C18-2E2263321DA0}"/>
              </a:ext>
            </a:extLst>
          </p:cNvPr>
          <p:cNvSpPr>
            <a:spLocks noGrp="1"/>
          </p:cNvSpPr>
          <p:nvPr>
            <p:ph type="title"/>
          </p:nvPr>
        </p:nvSpPr>
        <p:spPr/>
        <p:txBody>
          <a:bodyPr/>
          <a:lstStyle/>
          <a:p>
            <a:r>
              <a:rPr lang="en-GB">
                <a:solidFill>
                  <a:schemeClr val="bg1"/>
                </a:solidFill>
              </a:rPr>
              <a:t>Where are We</a:t>
            </a:r>
          </a:p>
        </p:txBody>
      </p:sp>
      <p:sp>
        <p:nvSpPr>
          <p:cNvPr id="4" name="Datumsplatzhalter 3">
            <a:extLst>
              <a:ext uri="{FF2B5EF4-FFF2-40B4-BE49-F238E27FC236}">
                <a16:creationId xmlns:a16="http://schemas.microsoft.com/office/drawing/2014/main" id="{818087B7-D9ED-A986-9F26-63EE9964D0CB}"/>
              </a:ext>
            </a:extLst>
          </p:cNvPr>
          <p:cNvSpPr>
            <a:spLocks noGrp="1"/>
          </p:cNvSpPr>
          <p:nvPr>
            <p:ph type="dt" sz="half" idx="10"/>
          </p:nvPr>
        </p:nvSpPr>
        <p:spPr/>
        <p:txBody>
          <a:bodyPr/>
          <a:lstStyle/>
          <a:p>
            <a:fld id="{645817E2-A784-4298-950E-707C6FF09E8C}" type="datetime6">
              <a:rPr lang="en-GB" smtClean="0">
                <a:solidFill>
                  <a:schemeClr val="bg1"/>
                </a:solidFill>
              </a:rPr>
              <a:pPr/>
              <a:t>October 25</a:t>
            </a:fld>
            <a:endParaRPr lang="en-GB">
              <a:solidFill>
                <a:schemeClr val="bg1"/>
              </a:solidFill>
            </a:endParaRPr>
          </a:p>
        </p:txBody>
      </p:sp>
      <p:sp>
        <p:nvSpPr>
          <p:cNvPr id="5" name="Fußzeilenplatzhalter 4">
            <a:extLst>
              <a:ext uri="{FF2B5EF4-FFF2-40B4-BE49-F238E27FC236}">
                <a16:creationId xmlns:a16="http://schemas.microsoft.com/office/drawing/2014/main" id="{39B04F53-5E9E-F1D9-4183-F9E5C455E09F}"/>
              </a:ext>
            </a:extLst>
          </p:cNvPr>
          <p:cNvSpPr>
            <a:spLocks noGrp="1"/>
          </p:cNvSpPr>
          <p:nvPr>
            <p:ph type="ftr" sz="quarter" idx="11"/>
          </p:nvPr>
        </p:nvSpPr>
        <p:spPr/>
        <p:txBody>
          <a:bodyPr/>
          <a:lstStyle/>
          <a:p>
            <a:r>
              <a:rPr lang="en-GB">
                <a:solidFill>
                  <a:schemeClr val="bg1"/>
                </a:solidFill>
              </a:rPr>
              <a:t>AMANN Learning Hub | Learning Nugget LN-002 SIC Meeting by Royston Birkin</a:t>
            </a:r>
          </a:p>
        </p:txBody>
      </p:sp>
      <p:sp>
        <p:nvSpPr>
          <p:cNvPr id="6" name="Foliennummernplatzhalter 5">
            <a:extLst>
              <a:ext uri="{FF2B5EF4-FFF2-40B4-BE49-F238E27FC236}">
                <a16:creationId xmlns:a16="http://schemas.microsoft.com/office/drawing/2014/main" id="{121D7357-C73C-3392-01C1-E6F50B9FC16C}"/>
              </a:ext>
            </a:extLst>
          </p:cNvPr>
          <p:cNvSpPr>
            <a:spLocks noGrp="1"/>
          </p:cNvSpPr>
          <p:nvPr>
            <p:ph type="sldNum" sz="quarter" idx="12"/>
          </p:nvPr>
        </p:nvSpPr>
        <p:spPr/>
        <p:txBody>
          <a:bodyPr/>
          <a:lstStyle/>
          <a:p>
            <a:fld id="{8448D224-28C4-414C-B48A-F67AA4EBF80F}" type="slidenum">
              <a:rPr lang="en-GB" smtClean="0">
                <a:solidFill>
                  <a:schemeClr val="bg1"/>
                </a:solidFill>
              </a:rPr>
              <a:pPr/>
              <a:t>8</a:t>
            </a:fld>
            <a:endParaRPr lang="en-GB">
              <a:solidFill>
                <a:schemeClr val="bg1"/>
              </a:solidFill>
            </a:endParaRPr>
          </a:p>
        </p:txBody>
      </p:sp>
      <p:pic>
        <p:nvPicPr>
          <p:cNvPr id="88" name="Grafik 87">
            <a:extLst>
              <a:ext uri="{FF2B5EF4-FFF2-40B4-BE49-F238E27FC236}">
                <a16:creationId xmlns:a16="http://schemas.microsoft.com/office/drawing/2014/main" id="{C9BA9F3B-5D5D-112C-0A81-023F7DCDF6E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a:off x="5757315" y="752378"/>
            <a:ext cx="3827490" cy="4374274"/>
          </a:xfrm>
          <a:prstGeom prst="rect">
            <a:avLst/>
          </a:prstGeom>
          <a:effectLst/>
        </p:spPr>
      </p:pic>
      <p:sp>
        <p:nvSpPr>
          <p:cNvPr id="89" name="Titel 1">
            <a:extLst>
              <a:ext uri="{FF2B5EF4-FFF2-40B4-BE49-F238E27FC236}">
                <a16:creationId xmlns:a16="http://schemas.microsoft.com/office/drawing/2014/main" id="{713AD371-1C97-058C-84C1-CC31DB8261EB}"/>
              </a:ext>
            </a:extLst>
          </p:cNvPr>
          <p:cNvSpPr txBox="1">
            <a:spLocks/>
          </p:cNvSpPr>
          <p:nvPr/>
        </p:nvSpPr>
        <p:spPr>
          <a:xfrm>
            <a:off x="5483922" y="1900518"/>
            <a:ext cx="724878" cy="476638"/>
          </a:xfrm>
          <a:prstGeom prst="rect">
            <a:avLst/>
          </a:prstGeom>
          <a:effectLst/>
        </p:spPr>
        <p:txBody>
          <a:bodyPr vert="horz" lIns="91440" tIns="45720" rIns="91440" bIns="45720" rtlCol="0" anchor="t" anchorCtr="0">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r>
              <a:rPr lang="en-GB" sz="2400" b="1"/>
              <a:t>GF</a:t>
            </a:r>
            <a:endParaRPr lang="en-GB" sz="2800" b="1"/>
          </a:p>
        </p:txBody>
      </p:sp>
      <p:pic>
        <p:nvPicPr>
          <p:cNvPr id="90" name="Grafik 89">
            <a:extLst>
              <a:ext uri="{FF2B5EF4-FFF2-40B4-BE49-F238E27FC236}">
                <a16:creationId xmlns:a16="http://schemas.microsoft.com/office/drawing/2014/main" id="{B792C790-CDD2-DA7D-38DC-7AD58BF2506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5400000">
            <a:off x="1566277" y="2162400"/>
            <a:ext cx="2482806" cy="4037029"/>
          </a:xfrm>
          <a:prstGeom prst="rect">
            <a:avLst/>
          </a:prstGeom>
        </p:spPr>
      </p:pic>
      <p:sp>
        <p:nvSpPr>
          <p:cNvPr id="91" name="Titel 1">
            <a:extLst>
              <a:ext uri="{FF2B5EF4-FFF2-40B4-BE49-F238E27FC236}">
                <a16:creationId xmlns:a16="http://schemas.microsoft.com/office/drawing/2014/main" id="{4B8C5236-4A35-B334-F3E0-9D761F651B60}"/>
              </a:ext>
            </a:extLst>
          </p:cNvPr>
          <p:cNvSpPr txBox="1">
            <a:spLocks/>
          </p:cNvSpPr>
          <p:nvPr/>
        </p:nvSpPr>
        <p:spPr>
          <a:xfrm>
            <a:off x="1355908" y="3024325"/>
            <a:ext cx="724878" cy="490552"/>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r>
              <a:rPr lang="en-GB" sz="2400" b="1"/>
              <a:t>GF</a:t>
            </a:r>
            <a:endParaRPr lang="en-GB" sz="2800" b="1"/>
          </a:p>
        </p:txBody>
      </p:sp>
      <p:pic>
        <p:nvPicPr>
          <p:cNvPr id="92" name="Grafik 91">
            <a:extLst>
              <a:ext uri="{FF2B5EF4-FFF2-40B4-BE49-F238E27FC236}">
                <a16:creationId xmlns:a16="http://schemas.microsoft.com/office/drawing/2014/main" id="{EACEBB72-1DCA-D180-C130-BCCFD5E95EC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5400000">
            <a:off x="1954834" y="2550958"/>
            <a:ext cx="2482805" cy="3259917"/>
          </a:xfrm>
          <a:prstGeom prst="rect">
            <a:avLst/>
          </a:prstGeom>
        </p:spPr>
      </p:pic>
      <p:sp>
        <p:nvSpPr>
          <p:cNvPr id="93" name="Titel 1">
            <a:extLst>
              <a:ext uri="{FF2B5EF4-FFF2-40B4-BE49-F238E27FC236}">
                <a16:creationId xmlns:a16="http://schemas.microsoft.com/office/drawing/2014/main" id="{DBE1A2C0-AE99-E56D-3D73-FBF0C9BC6C8A}"/>
              </a:ext>
            </a:extLst>
          </p:cNvPr>
          <p:cNvSpPr txBox="1">
            <a:spLocks/>
          </p:cNvSpPr>
          <p:nvPr/>
        </p:nvSpPr>
        <p:spPr>
          <a:xfrm>
            <a:off x="1638127" y="3643475"/>
            <a:ext cx="1101036" cy="490552"/>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r>
              <a:rPr lang="en-GB" sz="2400" b="1"/>
              <a:t>1</a:t>
            </a:r>
            <a:r>
              <a:rPr lang="en-GB" sz="2400" b="1" baseline="30000"/>
              <a:t>st</a:t>
            </a:r>
            <a:endParaRPr lang="en-GB" sz="2800" b="1" baseline="30000"/>
          </a:p>
        </p:txBody>
      </p:sp>
      <p:pic>
        <p:nvPicPr>
          <p:cNvPr id="94" name="Grafik 93">
            <a:extLst>
              <a:ext uri="{FF2B5EF4-FFF2-40B4-BE49-F238E27FC236}">
                <a16:creationId xmlns:a16="http://schemas.microsoft.com/office/drawing/2014/main" id="{9218883D-C57A-954B-2A8F-15E31E6A5B85}"/>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rot="5400000">
            <a:off x="1954834" y="2550957"/>
            <a:ext cx="2482805" cy="3259917"/>
          </a:xfrm>
          <a:prstGeom prst="rect">
            <a:avLst/>
          </a:prstGeom>
        </p:spPr>
      </p:pic>
      <p:sp>
        <p:nvSpPr>
          <p:cNvPr id="95" name="Titel 1">
            <a:extLst>
              <a:ext uri="{FF2B5EF4-FFF2-40B4-BE49-F238E27FC236}">
                <a16:creationId xmlns:a16="http://schemas.microsoft.com/office/drawing/2014/main" id="{6CC35634-EFA6-4951-10DB-D89F2FF3BE66}"/>
              </a:ext>
            </a:extLst>
          </p:cNvPr>
          <p:cNvSpPr txBox="1">
            <a:spLocks/>
          </p:cNvSpPr>
          <p:nvPr/>
        </p:nvSpPr>
        <p:spPr>
          <a:xfrm>
            <a:off x="1574036" y="4406769"/>
            <a:ext cx="1101036" cy="490552"/>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r>
              <a:rPr lang="en-GB" sz="2400" b="1"/>
              <a:t>2</a:t>
            </a:r>
            <a:r>
              <a:rPr lang="en-GB" sz="2400" b="1" baseline="30000"/>
              <a:t>nd</a:t>
            </a:r>
            <a:endParaRPr lang="en-GB" sz="2800" b="1" baseline="30000"/>
          </a:p>
        </p:txBody>
      </p:sp>
      <p:pic>
        <p:nvPicPr>
          <p:cNvPr id="97" name="Grafik 96">
            <a:extLst>
              <a:ext uri="{FF2B5EF4-FFF2-40B4-BE49-F238E27FC236}">
                <a16:creationId xmlns:a16="http://schemas.microsoft.com/office/drawing/2014/main" id="{D3B896E3-F726-5787-086C-57AC3548A69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667452" y="6306200"/>
            <a:ext cx="601283" cy="392400"/>
          </a:xfrm>
          <a:prstGeom prst="rect">
            <a:avLst/>
          </a:prstGeom>
        </p:spPr>
      </p:pic>
      <p:sp>
        <p:nvSpPr>
          <p:cNvPr id="99" name="Titel 1">
            <a:extLst>
              <a:ext uri="{FF2B5EF4-FFF2-40B4-BE49-F238E27FC236}">
                <a16:creationId xmlns:a16="http://schemas.microsoft.com/office/drawing/2014/main" id="{C5606D43-1AA9-2775-B8D9-D27E13D14C49}"/>
              </a:ext>
            </a:extLst>
          </p:cNvPr>
          <p:cNvSpPr txBox="1">
            <a:spLocks/>
          </p:cNvSpPr>
          <p:nvPr/>
        </p:nvSpPr>
        <p:spPr>
          <a:xfrm>
            <a:off x="5483922" y="5513905"/>
            <a:ext cx="1505092" cy="371127"/>
          </a:xfrm>
          <a:prstGeom prst="rect">
            <a:avLst/>
          </a:prstGeom>
        </p:spPr>
        <p:txBody>
          <a:bodyPr vert="horz" wrap="none" lIns="91440" tIns="45720" rIns="91440" bIns="45720" rtlCol="0" anchor="t" anchorCtr="0">
            <a:sp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r>
              <a:rPr lang="en-GB" sz="2000" b="1">
                <a:solidFill>
                  <a:srgbClr val="DF88CB"/>
                </a:solidFill>
              </a:rPr>
              <a:t>DYE HOUSE</a:t>
            </a:r>
            <a:endParaRPr lang="en-GB" sz="2400" b="1">
              <a:solidFill>
                <a:srgbClr val="DF88CB"/>
              </a:solidFill>
            </a:endParaRPr>
          </a:p>
        </p:txBody>
      </p:sp>
      <p:sp>
        <p:nvSpPr>
          <p:cNvPr id="100" name="Titel 1">
            <a:extLst>
              <a:ext uri="{FF2B5EF4-FFF2-40B4-BE49-F238E27FC236}">
                <a16:creationId xmlns:a16="http://schemas.microsoft.com/office/drawing/2014/main" id="{F5AA6B35-FE33-C64A-E820-07B9451DF231}"/>
              </a:ext>
            </a:extLst>
          </p:cNvPr>
          <p:cNvSpPr txBox="1">
            <a:spLocks/>
          </p:cNvSpPr>
          <p:nvPr/>
        </p:nvSpPr>
        <p:spPr>
          <a:xfrm>
            <a:off x="8389209" y="5513905"/>
            <a:ext cx="1263487" cy="648126"/>
          </a:xfrm>
          <a:prstGeom prst="rect">
            <a:avLst/>
          </a:prstGeom>
        </p:spPr>
        <p:txBody>
          <a:bodyPr vert="horz" wrap="none" lIns="91440" tIns="45720" rIns="91440" bIns="45720" rtlCol="0" anchor="t" anchorCtr="0">
            <a:sp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r>
              <a:rPr lang="en-GB" sz="2000" b="1">
                <a:solidFill>
                  <a:srgbClr val="FFAE00"/>
                </a:solidFill>
              </a:rPr>
              <a:t>FINAL </a:t>
            </a:r>
            <a:br>
              <a:rPr lang="en-GB" sz="2000" b="1">
                <a:solidFill>
                  <a:srgbClr val="FFAE00"/>
                </a:solidFill>
              </a:rPr>
            </a:br>
            <a:r>
              <a:rPr lang="en-GB" sz="2000" b="1">
                <a:solidFill>
                  <a:srgbClr val="FFAE00"/>
                </a:solidFill>
              </a:rPr>
              <a:t>WINDING</a:t>
            </a:r>
          </a:p>
        </p:txBody>
      </p:sp>
      <p:sp>
        <p:nvSpPr>
          <p:cNvPr id="101" name="Titel 1">
            <a:extLst>
              <a:ext uri="{FF2B5EF4-FFF2-40B4-BE49-F238E27FC236}">
                <a16:creationId xmlns:a16="http://schemas.microsoft.com/office/drawing/2014/main" id="{A4D0D07E-3B4A-D8DA-DE7F-1A4E94A166A0}"/>
              </a:ext>
            </a:extLst>
          </p:cNvPr>
          <p:cNvSpPr txBox="1">
            <a:spLocks/>
          </p:cNvSpPr>
          <p:nvPr/>
        </p:nvSpPr>
        <p:spPr>
          <a:xfrm>
            <a:off x="6999733" y="5513905"/>
            <a:ext cx="1457450" cy="648126"/>
          </a:xfrm>
          <a:prstGeom prst="rect">
            <a:avLst/>
          </a:prstGeom>
        </p:spPr>
        <p:txBody>
          <a:bodyPr vert="horz" wrap="none" lIns="91440" tIns="45720" rIns="91440" bIns="45720" rtlCol="0" anchor="t" anchorCtr="0">
            <a:sp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r>
              <a:rPr lang="en-GB" sz="2000" b="1">
                <a:solidFill>
                  <a:srgbClr val="50AE88"/>
                </a:solidFill>
              </a:rPr>
              <a:t>BONDING</a:t>
            </a:r>
            <a:br>
              <a:rPr lang="en-GB" sz="2000" b="1">
                <a:solidFill>
                  <a:srgbClr val="50AE88"/>
                </a:solidFill>
              </a:rPr>
            </a:br>
            <a:r>
              <a:rPr lang="en-GB" sz="2000" b="1">
                <a:solidFill>
                  <a:srgbClr val="50AE88"/>
                </a:solidFill>
              </a:rPr>
              <a:t>POLISHING</a:t>
            </a:r>
          </a:p>
        </p:txBody>
      </p:sp>
      <p:sp>
        <p:nvSpPr>
          <p:cNvPr id="104" name="Titel 1">
            <a:extLst>
              <a:ext uri="{FF2B5EF4-FFF2-40B4-BE49-F238E27FC236}">
                <a16:creationId xmlns:a16="http://schemas.microsoft.com/office/drawing/2014/main" id="{16669AD8-ECE5-282D-32A0-386B4CC0EBEE}"/>
              </a:ext>
            </a:extLst>
          </p:cNvPr>
          <p:cNvSpPr txBox="1">
            <a:spLocks/>
          </p:cNvSpPr>
          <p:nvPr/>
        </p:nvSpPr>
        <p:spPr>
          <a:xfrm>
            <a:off x="9725722" y="5513905"/>
            <a:ext cx="1313501" cy="371127"/>
          </a:xfrm>
          <a:prstGeom prst="rect">
            <a:avLst/>
          </a:prstGeom>
        </p:spPr>
        <p:txBody>
          <a:bodyPr vert="horz" wrap="none" lIns="91440" tIns="45720" rIns="91440" bIns="45720" rtlCol="0" anchor="t" anchorCtr="0">
            <a:sp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r>
              <a:rPr lang="en-GB" sz="2000" b="1">
                <a:solidFill>
                  <a:srgbClr val="8285DF"/>
                </a:solidFill>
              </a:rPr>
              <a:t>TWISTING</a:t>
            </a:r>
          </a:p>
        </p:txBody>
      </p:sp>
    </p:spTree>
    <p:extLst>
      <p:ext uri="{BB962C8B-B14F-4D97-AF65-F5344CB8AC3E}">
        <p14:creationId xmlns:p14="http://schemas.microsoft.com/office/powerpoint/2010/main" val="32832386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extLst>
              <a:ext uri="{BEBA8EAE-BF5A-486C-A8C5-ECC9F3942E4B}">
                <a14:imgProps xmlns:a14="http://schemas.microsoft.com/office/drawing/2010/main">
                  <a14:imgLayer r:embed="rId3">
                    <a14:imgEffect>
                      <a14:brightnessContrast bright="-5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46C1D5A-5C61-E3B3-68DF-D58EFCBFAFF1}"/>
              </a:ext>
            </a:extLst>
          </p:cNvPr>
          <p:cNvSpPr>
            <a:spLocks noGrp="1"/>
          </p:cNvSpPr>
          <p:nvPr>
            <p:ph type="title"/>
          </p:nvPr>
        </p:nvSpPr>
        <p:spPr/>
        <p:txBody>
          <a:bodyPr/>
          <a:lstStyle/>
          <a:p>
            <a:r>
              <a:rPr lang="en-GB">
                <a:solidFill>
                  <a:schemeClr val="bg1"/>
                </a:solidFill>
              </a:rPr>
              <a:t>Ground Level 0 – </a:t>
            </a:r>
            <a:br>
              <a:rPr lang="en-GB">
                <a:solidFill>
                  <a:schemeClr val="bg1"/>
                </a:solidFill>
              </a:rPr>
            </a:br>
            <a:r>
              <a:rPr lang="en-GB">
                <a:solidFill>
                  <a:schemeClr val="bg1"/>
                </a:solidFill>
              </a:rPr>
              <a:t>Dye House</a:t>
            </a:r>
          </a:p>
        </p:txBody>
      </p:sp>
      <p:sp>
        <p:nvSpPr>
          <p:cNvPr id="4" name="Datumsplatzhalter 3">
            <a:extLst>
              <a:ext uri="{FF2B5EF4-FFF2-40B4-BE49-F238E27FC236}">
                <a16:creationId xmlns:a16="http://schemas.microsoft.com/office/drawing/2014/main" id="{5D0872E9-EFC8-C601-0323-A1C83F0F7D2C}"/>
              </a:ext>
            </a:extLst>
          </p:cNvPr>
          <p:cNvSpPr>
            <a:spLocks noGrp="1"/>
          </p:cNvSpPr>
          <p:nvPr>
            <p:ph type="dt" sz="half" idx="10"/>
          </p:nvPr>
        </p:nvSpPr>
        <p:spPr/>
        <p:txBody>
          <a:bodyPr/>
          <a:lstStyle/>
          <a:p>
            <a:fld id="{645817E2-A784-4298-950E-707C6FF09E8C}" type="datetime6">
              <a:rPr lang="en-GB" smtClean="0">
                <a:solidFill>
                  <a:schemeClr val="bg1"/>
                </a:solidFill>
              </a:rPr>
              <a:t>October 25</a:t>
            </a:fld>
            <a:endParaRPr lang="en-GB">
              <a:solidFill>
                <a:schemeClr val="bg1"/>
              </a:solidFill>
            </a:endParaRPr>
          </a:p>
        </p:txBody>
      </p:sp>
      <p:sp>
        <p:nvSpPr>
          <p:cNvPr id="5" name="Fußzeilenplatzhalter 4">
            <a:extLst>
              <a:ext uri="{FF2B5EF4-FFF2-40B4-BE49-F238E27FC236}">
                <a16:creationId xmlns:a16="http://schemas.microsoft.com/office/drawing/2014/main" id="{AA9405D8-DBDB-2E50-3267-7B0F773605F8}"/>
              </a:ext>
            </a:extLst>
          </p:cNvPr>
          <p:cNvSpPr>
            <a:spLocks noGrp="1"/>
          </p:cNvSpPr>
          <p:nvPr>
            <p:ph type="ftr" sz="quarter" idx="11"/>
          </p:nvPr>
        </p:nvSpPr>
        <p:spPr/>
        <p:txBody>
          <a:bodyPr/>
          <a:lstStyle/>
          <a:p>
            <a:r>
              <a:rPr lang="en-GB">
                <a:solidFill>
                  <a:schemeClr val="bg1"/>
                </a:solidFill>
              </a:rPr>
              <a:t>AMANN Learning Hub | Learning Nugget LN-002 SIC Meeting by Royston Birkin</a:t>
            </a:r>
          </a:p>
        </p:txBody>
      </p:sp>
      <p:sp>
        <p:nvSpPr>
          <p:cNvPr id="6" name="Foliennummernplatzhalter 5">
            <a:extLst>
              <a:ext uri="{FF2B5EF4-FFF2-40B4-BE49-F238E27FC236}">
                <a16:creationId xmlns:a16="http://schemas.microsoft.com/office/drawing/2014/main" id="{C40EFC62-B126-18F5-32C9-722510F5BF28}"/>
              </a:ext>
            </a:extLst>
          </p:cNvPr>
          <p:cNvSpPr>
            <a:spLocks noGrp="1"/>
          </p:cNvSpPr>
          <p:nvPr>
            <p:ph type="sldNum" sz="quarter" idx="12"/>
          </p:nvPr>
        </p:nvSpPr>
        <p:spPr/>
        <p:txBody>
          <a:bodyPr/>
          <a:lstStyle/>
          <a:p>
            <a:fld id="{8448D224-28C4-414C-B48A-F67AA4EBF80F}" type="slidenum">
              <a:rPr lang="en-GB" smtClean="0">
                <a:solidFill>
                  <a:schemeClr val="bg1"/>
                </a:solidFill>
              </a:rPr>
              <a:t>9</a:t>
            </a:fld>
            <a:endParaRPr lang="en-GB">
              <a:solidFill>
                <a:schemeClr val="bg1"/>
              </a:solidFill>
            </a:endParaRPr>
          </a:p>
        </p:txBody>
      </p:sp>
      <p:grpSp>
        <p:nvGrpSpPr>
          <p:cNvPr id="11" name="Gruppieren 10">
            <a:extLst>
              <a:ext uri="{FF2B5EF4-FFF2-40B4-BE49-F238E27FC236}">
                <a16:creationId xmlns:a16="http://schemas.microsoft.com/office/drawing/2014/main" id="{759D8571-1C99-96D7-B356-BCD47D804960}"/>
              </a:ext>
            </a:extLst>
          </p:cNvPr>
          <p:cNvGrpSpPr/>
          <p:nvPr/>
        </p:nvGrpSpPr>
        <p:grpSpPr>
          <a:xfrm>
            <a:off x="789165" y="2939512"/>
            <a:ext cx="4068464" cy="2482806"/>
            <a:chOff x="789165" y="2292343"/>
            <a:chExt cx="4068464" cy="2482806"/>
          </a:xfrm>
        </p:grpSpPr>
        <p:pic>
          <p:nvPicPr>
            <p:cNvPr id="12" name="Grafik 11">
              <a:extLst>
                <a:ext uri="{FF2B5EF4-FFF2-40B4-BE49-F238E27FC236}">
                  <a16:creationId xmlns:a16="http://schemas.microsoft.com/office/drawing/2014/main" id="{DDFE0242-F2BD-05BB-ACA6-910F4A0E25F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a:off x="1566277" y="1515231"/>
              <a:ext cx="2482806" cy="4037029"/>
            </a:xfrm>
            <a:prstGeom prst="rect">
              <a:avLst/>
            </a:prstGeom>
          </p:spPr>
        </p:pic>
        <p:grpSp>
          <p:nvGrpSpPr>
            <p:cNvPr id="13" name="Gruppieren 12">
              <a:extLst>
                <a:ext uri="{FF2B5EF4-FFF2-40B4-BE49-F238E27FC236}">
                  <a16:creationId xmlns:a16="http://schemas.microsoft.com/office/drawing/2014/main" id="{1C891901-539E-C700-EC9A-2BCED0D6124B}"/>
                </a:ext>
              </a:extLst>
            </p:cNvPr>
            <p:cNvGrpSpPr/>
            <p:nvPr/>
          </p:nvGrpSpPr>
          <p:grpSpPr>
            <a:xfrm>
              <a:off x="1355908" y="2377156"/>
              <a:ext cx="3501721" cy="2397992"/>
              <a:chOff x="1355908" y="2377156"/>
              <a:chExt cx="3501721" cy="2397992"/>
            </a:xfrm>
          </p:grpSpPr>
          <p:sp>
            <p:nvSpPr>
              <p:cNvPr id="14" name="Titel 1">
                <a:extLst>
                  <a:ext uri="{FF2B5EF4-FFF2-40B4-BE49-F238E27FC236}">
                    <a16:creationId xmlns:a16="http://schemas.microsoft.com/office/drawing/2014/main" id="{3869AA6D-F1FC-0639-1FDB-EE5281F40492}"/>
                  </a:ext>
                </a:extLst>
              </p:cNvPr>
              <p:cNvSpPr txBox="1">
                <a:spLocks/>
              </p:cNvSpPr>
              <p:nvPr/>
            </p:nvSpPr>
            <p:spPr>
              <a:xfrm>
                <a:off x="1355908" y="2377156"/>
                <a:ext cx="724878" cy="490552"/>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r>
                  <a:rPr lang="en-GB" sz="2400" b="1"/>
                  <a:t>GF</a:t>
                </a:r>
                <a:endParaRPr lang="en-GB" sz="2800" b="1"/>
              </a:p>
            </p:txBody>
          </p:sp>
          <p:sp>
            <p:nvSpPr>
              <p:cNvPr id="15" name="Titel 1">
                <a:extLst>
                  <a:ext uri="{FF2B5EF4-FFF2-40B4-BE49-F238E27FC236}">
                    <a16:creationId xmlns:a16="http://schemas.microsoft.com/office/drawing/2014/main" id="{E29EDF63-748C-FFDD-DC3C-22F68D187B2A}"/>
                  </a:ext>
                </a:extLst>
              </p:cNvPr>
              <p:cNvSpPr txBox="1">
                <a:spLocks/>
              </p:cNvSpPr>
              <p:nvPr/>
            </p:nvSpPr>
            <p:spPr>
              <a:xfrm>
                <a:off x="1686912" y="2945818"/>
                <a:ext cx="3170717" cy="1829330"/>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pPr marL="268288" indent="-268288">
                  <a:spcAft>
                    <a:spcPts val="600"/>
                  </a:spcAft>
                  <a:buFont typeface="+mj-lt"/>
                  <a:buAutoNum type="arabicPeriod"/>
                </a:pPr>
                <a:r>
                  <a:rPr lang="en-GB" sz="1800"/>
                  <a:t>Entrance </a:t>
                </a:r>
              </a:p>
              <a:p>
                <a:pPr marL="268288" indent="-268288">
                  <a:spcAft>
                    <a:spcPts val="600"/>
                  </a:spcAft>
                  <a:buFont typeface="+mj-lt"/>
                  <a:buAutoNum type="arabicPeriod"/>
                </a:pPr>
                <a:r>
                  <a:rPr lang="en-GB" sz="1800"/>
                  <a:t>Polishing Department</a:t>
                </a:r>
              </a:p>
              <a:p>
                <a:pPr marL="268288" indent="-268288">
                  <a:spcAft>
                    <a:spcPts val="600"/>
                  </a:spcAft>
                  <a:buFont typeface="+mj-lt"/>
                  <a:buAutoNum type="arabicPeriod"/>
                </a:pPr>
                <a:r>
                  <a:rPr lang="en-GB" sz="1800"/>
                  <a:t>Raw Material Storage  </a:t>
                </a:r>
              </a:p>
              <a:p>
                <a:pPr marL="268288" indent="-268288">
                  <a:spcAft>
                    <a:spcPts val="600"/>
                  </a:spcAft>
                  <a:buFont typeface="+mj-lt"/>
                  <a:buAutoNum type="arabicPeriod"/>
                </a:pPr>
                <a:r>
                  <a:rPr lang="en-GB" sz="1800"/>
                  <a:t>Dye House </a:t>
                </a:r>
              </a:p>
              <a:p>
                <a:pPr marL="268288" indent="-268288">
                  <a:spcAft>
                    <a:spcPts val="600"/>
                  </a:spcAft>
                  <a:buFont typeface="+mj-lt"/>
                  <a:buAutoNum type="arabicPeriod"/>
                </a:pPr>
                <a:r>
                  <a:rPr lang="en-GB" sz="1800"/>
                  <a:t>Quality Department</a:t>
                </a:r>
              </a:p>
            </p:txBody>
          </p:sp>
        </p:grpSp>
      </p:grpSp>
      <p:pic>
        <p:nvPicPr>
          <p:cNvPr id="16" name="Grafik 15">
            <a:extLst>
              <a:ext uri="{FF2B5EF4-FFF2-40B4-BE49-F238E27FC236}">
                <a16:creationId xmlns:a16="http://schemas.microsoft.com/office/drawing/2014/main" id="{C9AFE9FD-6349-C294-B76A-0EAD2798C7D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67452" y="6306200"/>
            <a:ext cx="601283" cy="392400"/>
          </a:xfrm>
          <a:prstGeom prst="rect">
            <a:avLst/>
          </a:prstGeom>
        </p:spPr>
      </p:pic>
    </p:spTree>
    <p:extLst>
      <p:ext uri="{BB962C8B-B14F-4D97-AF65-F5344CB8AC3E}">
        <p14:creationId xmlns:p14="http://schemas.microsoft.com/office/powerpoint/2010/main" val="1097818718"/>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727</Words>
  <Application>Microsoft Office PowerPoint</Application>
  <PresentationFormat>Breitbild</PresentationFormat>
  <Paragraphs>130</Paragraphs>
  <Slides>12</Slides>
  <Notes>1</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12</vt:i4>
      </vt:variant>
    </vt:vector>
  </HeadingPairs>
  <TitlesOfParts>
    <vt:vector size="16" baseType="lpstr">
      <vt:lpstr>Arial</vt:lpstr>
      <vt:lpstr>Aptos Display</vt:lpstr>
      <vt:lpstr>Aptos</vt:lpstr>
      <vt:lpstr>Office</vt:lpstr>
      <vt:lpstr>AMANN UK SITE OVERVIEW</vt:lpstr>
      <vt:lpstr>AMANN UK SITE OVERVIEW </vt:lpstr>
      <vt:lpstr>PowerPoint-Präsentation</vt:lpstr>
      <vt:lpstr>Why It’s Important to Understand the AMANN UK Site</vt:lpstr>
      <vt:lpstr>Why Is Production Divided into Cells – and What Does It Mean at AMANN Group UK?</vt:lpstr>
      <vt:lpstr>Benefits of the Cell Structure at AMANN UK</vt:lpstr>
      <vt:lpstr>Company View  ·  Value Stream </vt:lpstr>
      <vt:lpstr>Where are We</vt:lpstr>
      <vt:lpstr>Ground Level 0 –  Dye House</vt:lpstr>
      <vt:lpstr>Level 1 –  Final Winding</vt:lpstr>
      <vt:lpstr>Level 2 –  Bonding Departement</vt:lpstr>
      <vt:lpstr>Ground Level –  Twisting Departement</vt:lpstr>
    </vt:vector>
  </TitlesOfParts>
  <Manager>Anton Schumann</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Royston Birkin</dc:creator>
  <cp:lastModifiedBy>Stephan Haack</cp:lastModifiedBy>
  <cp:revision>46</cp:revision>
  <dcterms:created xsi:type="dcterms:W3CDTF">2025-06-27T10:10:54Z</dcterms:created>
  <dcterms:modified xsi:type="dcterms:W3CDTF">2025-10-28T09:06:21Z</dcterms:modified>
</cp:coreProperties>
</file>